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870" r:id="rId1"/>
  </p:sldMasterIdLst>
  <p:notesMasterIdLst>
    <p:notesMasterId r:id="rId21"/>
  </p:notesMasterIdLst>
  <p:handoutMasterIdLst>
    <p:handoutMasterId r:id="rId22"/>
  </p:handoutMasterIdLst>
  <p:sldIdLst>
    <p:sldId id="265" r:id="rId2"/>
    <p:sldId id="337" r:id="rId3"/>
    <p:sldId id="316" r:id="rId4"/>
    <p:sldId id="324" r:id="rId5"/>
    <p:sldId id="338" r:id="rId6"/>
    <p:sldId id="336" r:id="rId7"/>
    <p:sldId id="339" r:id="rId8"/>
    <p:sldId id="340" r:id="rId9"/>
    <p:sldId id="341" r:id="rId10"/>
    <p:sldId id="342" r:id="rId11"/>
    <p:sldId id="343" r:id="rId12"/>
    <p:sldId id="344" r:id="rId13"/>
    <p:sldId id="345" r:id="rId14"/>
    <p:sldId id="346" r:id="rId15"/>
    <p:sldId id="347" r:id="rId16"/>
    <p:sldId id="334" r:id="rId17"/>
    <p:sldId id="326" r:id="rId18"/>
    <p:sldId id="329" r:id="rId19"/>
    <p:sldId id="263" r:id="rId20"/>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11">
          <p15:clr>
            <a:srgbClr val="A4A3A4"/>
          </p15:clr>
        </p15:guide>
        <p15:guide id="2" pos="2874">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22595315-6059-63B0-9BE8-AAFD11894995}" name="Елена Иванченко" initials="ЕИ" userId="7f7d7db965285a96" providerId="Windows Live"/>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Самолетов" initials="С" lastIdx="3" clrIdx="0"/>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307FE"/>
    <a:srgbClr val="BFFF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399" autoAdjust="0"/>
    <p:restoredTop sz="94513" autoAdjust="0"/>
  </p:normalViewPr>
  <p:slideViewPr>
    <p:cSldViewPr snapToGrid="0" snapToObjects="1" showGuides="1">
      <p:cViewPr varScale="1">
        <p:scale>
          <a:sx n="113" d="100"/>
          <a:sy n="113" d="100"/>
        </p:scale>
        <p:origin x="184" y="832"/>
      </p:cViewPr>
      <p:guideLst>
        <p:guide orient="horz" pos="1611"/>
        <p:guide pos="2874"/>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snapToObjects="1">
      <p:cViewPr varScale="1">
        <p:scale>
          <a:sx n="85" d="100"/>
          <a:sy n="85" d="100"/>
        </p:scale>
        <p:origin x="3888" y="9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commentAuthors" Target="commentAuthors.xml"/><Relationship Id="rId28" Type="http://schemas.microsoft.com/office/2018/10/relationships/authors" Target="author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handoutMaster" Target="handoutMasters/handout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9412975-4CFD-C441-A244-B7FD9A9579C2}" type="datetimeFigureOut">
              <a:rPr lang="en-US" smtClean="0"/>
              <a:pPr/>
              <a:t>10/4/23</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62D660DC-725D-2A44-9F89-74FE668A9C6B}" type="slidenum">
              <a:rPr lang="en-US" smtClean="0"/>
              <a:pPr/>
              <a:t>‹#›</a:t>
            </a:fld>
            <a:endParaRPr lang="en-US"/>
          </a:p>
        </p:txBody>
      </p:sp>
    </p:spTree>
    <p:extLst>
      <p:ext uri="{BB962C8B-B14F-4D97-AF65-F5344CB8AC3E}">
        <p14:creationId xmlns:p14="http://schemas.microsoft.com/office/powerpoint/2010/main" val="144712542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DAFD1C8-470D-774F-8B40-381C3059BD4A}" type="datetimeFigureOut">
              <a:rPr lang="en-US" smtClean="0"/>
              <a:pPr/>
              <a:t>10/4/23</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449711C-DB87-6342-8123-FE7E39EB0067}" type="slidenum">
              <a:rPr lang="en-US" smtClean="0"/>
              <a:pPr/>
              <a:t>‹#›</a:t>
            </a:fld>
            <a:endParaRPr lang="en-US"/>
          </a:p>
        </p:txBody>
      </p:sp>
    </p:spTree>
    <p:extLst>
      <p:ext uri="{BB962C8B-B14F-4D97-AF65-F5344CB8AC3E}">
        <p14:creationId xmlns:p14="http://schemas.microsoft.com/office/powerpoint/2010/main" val="4120073299"/>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F449711C-DB87-6342-8123-FE7E39EB0067}" type="slidenum">
              <a:rPr lang="en-US" smtClean="0"/>
              <a:pPr/>
              <a:t>1</a:t>
            </a:fld>
            <a:endParaRPr lang="en-US"/>
          </a:p>
        </p:txBody>
      </p:sp>
    </p:spTree>
    <p:extLst>
      <p:ext uri="{BB962C8B-B14F-4D97-AF65-F5344CB8AC3E}">
        <p14:creationId xmlns:p14="http://schemas.microsoft.com/office/powerpoint/2010/main" val="1312924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F449711C-DB87-6342-8123-FE7E39EB0067}" type="slidenum">
              <a:rPr lang="en-US" smtClean="0"/>
              <a:pPr/>
              <a:t>13</a:t>
            </a:fld>
            <a:endParaRPr lang="en-US"/>
          </a:p>
        </p:txBody>
      </p:sp>
    </p:spTree>
    <p:extLst>
      <p:ext uri="{BB962C8B-B14F-4D97-AF65-F5344CB8AC3E}">
        <p14:creationId xmlns:p14="http://schemas.microsoft.com/office/powerpoint/2010/main" val="36783592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F449711C-DB87-6342-8123-FE7E39EB0067}" type="slidenum">
              <a:rPr lang="en-US" smtClean="0"/>
              <a:pPr/>
              <a:t>14</a:t>
            </a:fld>
            <a:endParaRPr lang="en-US"/>
          </a:p>
        </p:txBody>
      </p:sp>
    </p:spTree>
    <p:extLst>
      <p:ext uri="{BB962C8B-B14F-4D97-AF65-F5344CB8AC3E}">
        <p14:creationId xmlns:p14="http://schemas.microsoft.com/office/powerpoint/2010/main" val="27229117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F449711C-DB87-6342-8123-FE7E39EB0067}" type="slidenum">
              <a:rPr lang="en-US" smtClean="0"/>
              <a:pPr/>
              <a:t>15</a:t>
            </a:fld>
            <a:endParaRPr lang="en-US"/>
          </a:p>
        </p:txBody>
      </p:sp>
    </p:spTree>
    <p:extLst>
      <p:ext uri="{BB962C8B-B14F-4D97-AF65-F5344CB8AC3E}">
        <p14:creationId xmlns:p14="http://schemas.microsoft.com/office/powerpoint/2010/main" val="19586404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F449711C-DB87-6342-8123-FE7E39EB0067}" type="slidenum">
              <a:rPr lang="en-US" smtClean="0"/>
              <a:pPr/>
              <a:t>16</a:t>
            </a:fld>
            <a:endParaRPr lang="en-US"/>
          </a:p>
        </p:txBody>
      </p:sp>
    </p:spTree>
    <p:extLst>
      <p:ext uri="{BB962C8B-B14F-4D97-AF65-F5344CB8AC3E}">
        <p14:creationId xmlns:p14="http://schemas.microsoft.com/office/powerpoint/2010/main" val="22649594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F449711C-DB87-6342-8123-FE7E39EB0067}" type="slidenum">
              <a:rPr lang="en-US" smtClean="0"/>
              <a:pPr/>
              <a:t>17</a:t>
            </a:fld>
            <a:endParaRPr lang="en-US"/>
          </a:p>
        </p:txBody>
      </p:sp>
    </p:spTree>
    <p:extLst>
      <p:ext uri="{BB962C8B-B14F-4D97-AF65-F5344CB8AC3E}">
        <p14:creationId xmlns:p14="http://schemas.microsoft.com/office/powerpoint/2010/main" val="5490435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F449711C-DB87-6342-8123-FE7E39EB0067}" type="slidenum">
              <a:rPr lang="en-US" smtClean="0"/>
              <a:pPr/>
              <a:t>2</a:t>
            </a:fld>
            <a:endParaRPr lang="en-US"/>
          </a:p>
        </p:txBody>
      </p:sp>
    </p:spTree>
    <p:extLst>
      <p:ext uri="{BB962C8B-B14F-4D97-AF65-F5344CB8AC3E}">
        <p14:creationId xmlns:p14="http://schemas.microsoft.com/office/powerpoint/2010/main" val="5848709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F449711C-DB87-6342-8123-FE7E39EB0067}" type="slidenum">
              <a:rPr lang="en-US" smtClean="0"/>
              <a:pPr/>
              <a:t>4</a:t>
            </a:fld>
            <a:endParaRPr lang="en-US"/>
          </a:p>
        </p:txBody>
      </p:sp>
    </p:spTree>
    <p:extLst>
      <p:ext uri="{BB962C8B-B14F-4D97-AF65-F5344CB8AC3E}">
        <p14:creationId xmlns:p14="http://schemas.microsoft.com/office/powerpoint/2010/main" val="23775825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F449711C-DB87-6342-8123-FE7E39EB0067}" type="slidenum">
              <a:rPr lang="en-US" smtClean="0"/>
              <a:pPr/>
              <a:t>7</a:t>
            </a:fld>
            <a:endParaRPr lang="en-US"/>
          </a:p>
        </p:txBody>
      </p:sp>
    </p:spTree>
    <p:extLst>
      <p:ext uri="{BB962C8B-B14F-4D97-AF65-F5344CB8AC3E}">
        <p14:creationId xmlns:p14="http://schemas.microsoft.com/office/powerpoint/2010/main" val="5523503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F449711C-DB87-6342-8123-FE7E39EB0067}" type="slidenum">
              <a:rPr lang="en-US" smtClean="0"/>
              <a:pPr/>
              <a:t>8</a:t>
            </a:fld>
            <a:endParaRPr lang="en-US"/>
          </a:p>
        </p:txBody>
      </p:sp>
    </p:spTree>
    <p:extLst>
      <p:ext uri="{BB962C8B-B14F-4D97-AF65-F5344CB8AC3E}">
        <p14:creationId xmlns:p14="http://schemas.microsoft.com/office/powerpoint/2010/main" val="12026659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F449711C-DB87-6342-8123-FE7E39EB0067}" type="slidenum">
              <a:rPr lang="en-US" smtClean="0"/>
              <a:pPr/>
              <a:t>9</a:t>
            </a:fld>
            <a:endParaRPr lang="en-US"/>
          </a:p>
        </p:txBody>
      </p:sp>
    </p:spTree>
    <p:extLst>
      <p:ext uri="{BB962C8B-B14F-4D97-AF65-F5344CB8AC3E}">
        <p14:creationId xmlns:p14="http://schemas.microsoft.com/office/powerpoint/2010/main" val="8330414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F449711C-DB87-6342-8123-FE7E39EB0067}" type="slidenum">
              <a:rPr lang="en-US" smtClean="0"/>
              <a:pPr/>
              <a:t>10</a:t>
            </a:fld>
            <a:endParaRPr lang="en-US"/>
          </a:p>
        </p:txBody>
      </p:sp>
    </p:spTree>
    <p:extLst>
      <p:ext uri="{BB962C8B-B14F-4D97-AF65-F5344CB8AC3E}">
        <p14:creationId xmlns:p14="http://schemas.microsoft.com/office/powerpoint/2010/main" val="26043045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F449711C-DB87-6342-8123-FE7E39EB0067}" type="slidenum">
              <a:rPr lang="en-US" smtClean="0"/>
              <a:pPr/>
              <a:t>11</a:t>
            </a:fld>
            <a:endParaRPr lang="en-US"/>
          </a:p>
        </p:txBody>
      </p:sp>
    </p:spTree>
    <p:extLst>
      <p:ext uri="{BB962C8B-B14F-4D97-AF65-F5344CB8AC3E}">
        <p14:creationId xmlns:p14="http://schemas.microsoft.com/office/powerpoint/2010/main" val="9324265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F449711C-DB87-6342-8123-FE7E39EB0067}" type="slidenum">
              <a:rPr lang="en-US" smtClean="0"/>
              <a:pPr/>
              <a:t>12</a:t>
            </a:fld>
            <a:endParaRPr lang="en-US"/>
          </a:p>
        </p:txBody>
      </p:sp>
    </p:spTree>
    <p:extLst>
      <p:ext uri="{BB962C8B-B14F-4D97-AF65-F5344CB8AC3E}">
        <p14:creationId xmlns:p14="http://schemas.microsoft.com/office/powerpoint/2010/main" val="401458948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Box 6"/>
          <p:cNvSpPr txBox="1"/>
          <p:nvPr/>
        </p:nvSpPr>
        <p:spPr>
          <a:xfrm>
            <a:off x="5098416" y="490274"/>
            <a:ext cx="184731" cy="369332"/>
          </a:xfrm>
          <a:prstGeom prst="rect">
            <a:avLst/>
          </a:prstGeom>
          <a:noFill/>
        </p:spPr>
        <p:txBody>
          <a:bodyPr wrap="none" rtlCol="0">
            <a:spAutoFit/>
          </a:bodyPr>
          <a:lstStyle/>
          <a:p>
            <a:endParaRPr lang="en-US" dirty="0"/>
          </a:p>
        </p:txBody>
      </p:sp>
      <p:sp>
        <p:nvSpPr>
          <p:cNvPr id="8" name="TextBox 7"/>
          <p:cNvSpPr txBox="1"/>
          <p:nvPr/>
        </p:nvSpPr>
        <p:spPr>
          <a:xfrm>
            <a:off x="5910801" y="427239"/>
            <a:ext cx="184731" cy="369332"/>
          </a:xfrm>
          <a:prstGeom prst="rect">
            <a:avLst/>
          </a:prstGeom>
          <a:noFill/>
        </p:spPr>
        <p:txBody>
          <a:bodyPr wrap="none" rtlCol="0">
            <a:spAutoFit/>
          </a:bodyPr>
          <a:lstStyle/>
          <a:p>
            <a:endParaRPr lang="en-US" dirty="0"/>
          </a:p>
        </p:txBody>
      </p:sp>
      <p:sp>
        <p:nvSpPr>
          <p:cNvPr id="2" name="TextBox 1">
            <a:extLst>
              <a:ext uri="{FF2B5EF4-FFF2-40B4-BE49-F238E27FC236}">
                <a16:creationId xmlns:a16="http://schemas.microsoft.com/office/drawing/2014/main" id="{67783B35-4D64-24CD-46E0-32E9FC276C40}"/>
              </a:ext>
            </a:extLst>
          </p:cNvPr>
          <p:cNvSpPr txBox="1"/>
          <p:nvPr userDrawn="1"/>
        </p:nvSpPr>
        <p:spPr>
          <a:xfrm>
            <a:off x="5098416" y="490274"/>
            <a:ext cx="184731" cy="369332"/>
          </a:xfrm>
          <a:prstGeom prst="rect">
            <a:avLst/>
          </a:prstGeom>
          <a:noFill/>
        </p:spPr>
        <p:txBody>
          <a:bodyPr wrap="none" rtlCol="0">
            <a:spAutoFit/>
          </a:bodyPr>
          <a:lstStyle/>
          <a:p>
            <a:endParaRPr lang="en-US" dirty="0"/>
          </a:p>
        </p:txBody>
      </p:sp>
      <p:sp>
        <p:nvSpPr>
          <p:cNvPr id="3" name="TextBox 2">
            <a:extLst>
              <a:ext uri="{FF2B5EF4-FFF2-40B4-BE49-F238E27FC236}">
                <a16:creationId xmlns:a16="http://schemas.microsoft.com/office/drawing/2014/main" id="{35FEFD47-67FA-CC9C-A247-DDA306E69DC7}"/>
              </a:ext>
            </a:extLst>
          </p:cNvPr>
          <p:cNvSpPr txBox="1"/>
          <p:nvPr userDrawn="1"/>
        </p:nvSpPr>
        <p:spPr>
          <a:xfrm>
            <a:off x="5910801" y="427239"/>
            <a:ext cx="184731" cy="369332"/>
          </a:xfrm>
          <a:prstGeom prst="rect">
            <a:avLst/>
          </a:prstGeom>
          <a:noFill/>
        </p:spPr>
        <p:txBody>
          <a:bodyPr wrap="none" rtlCol="0">
            <a:spAutoFit/>
          </a:bodyPr>
          <a:lstStyle/>
          <a:p>
            <a:endParaRPr lang="en-US" dirty="0"/>
          </a:p>
        </p:txBody>
      </p:sp>
      <p:sp>
        <p:nvSpPr>
          <p:cNvPr id="4" name="Title 1">
            <a:extLst>
              <a:ext uri="{FF2B5EF4-FFF2-40B4-BE49-F238E27FC236}">
                <a16:creationId xmlns:a16="http://schemas.microsoft.com/office/drawing/2014/main" id="{2B74B261-5474-8217-1C1F-DF8DF956D9C5}"/>
              </a:ext>
            </a:extLst>
          </p:cNvPr>
          <p:cNvSpPr>
            <a:spLocks noGrp="1"/>
          </p:cNvSpPr>
          <p:nvPr>
            <p:ph type="title" hasCustomPrompt="1"/>
          </p:nvPr>
        </p:nvSpPr>
        <p:spPr>
          <a:xfrm>
            <a:off x="457200" y="306435"/>
            <a:ext cx="6824382" cy="527284"/>
          </a:xfrm>
        </p:spPr>
        <p:txBody>
          <a:bodyPr>
            <a:normAutofit/>
          </a:bodyPr>
          <a:lstStyle>
            <a:lvl1pPr>
              <a:defRPr sz="3200" baseline="0">
                <a:latin typeface="Golos Text DemiBold" panose="020B0703020202020204" pitchFamily="34" charset="-52"/>
              </a:defRPr>
            </a:lvl1pPr>
          </a:lstStyle>
          <a:p>
            <a:r>
              <a:rPr lang="en-US" dirty="0"/>
              <a:t>Heading</a:t>
            </a:r>
          </a:p>
        </p:txBody>
      </p:sp>
      <p:sp>
        <p:nvSpPr>
          <p:cNvPr id="5" name="Content Placeholder 2">
            <a:extLst>
              <a:ext uri="{FF2B5EF4-FFF2-40B4-BE49-F238E27FC236}">
                <a16:creationId xmlns:a16="http://schemas.microsoft.com/office/drawing/2014/main" id="{85A92729-C745-7CCF-6847-2DF14BA71383}"/>
              </a:ext>
            </a:extLst>
          </p:cNvPr>
          <p:cNvSpPr>
            <a:spLocks noGrp="1"/>
          </p:cNvSpPr>
          <p:nvPr>
            <p:ph sz="half" idx="1" hasCustomPrompt="1"/>
          </p:nvPr>
        </p:nvSpPr>
        <p:spPr>
          <a:xfrm>
            <a:off x="457199" y="1040162"/>
            <a:ext cx="8389257" cy="3735038"/>
          </a:xfrm>
        </p:spPr>
        <p:txBody>
          <a:bodyPr>
            <a:normAutofit/>
          </a:bodyPr>
          <a:lstStyle>
            <a:lvl1pPr marL="0" indent="0">
              <a:buFont typeface="Arial" panose="020B0604020202020204" pitchFamily="34" charset="0"/>
              <a:buNone/>
              <a:defRPr sz="2000" b="0" baseline="0">
                <a:latin typeface="Golos Text" panose="020B0503020202020204" pitchFamily="34" charset="0"/>
                <a:ea typeface="Golos Text" panose="020B0503020202020204" pitchFamily="34" charset="0"/>
              </a:defRPr>
            </a:lvl1pPr>
            <a:lvl2pPr marL="457200" indent="0">
              <a:buFont typeface="Arial" panose="020B0604020202020204" pitchFamily="34" charset="0"/>
              <a:buNone/>
              <a:defRPr sz="2400"/>
            </a:lvl2pPr>
            <a:lvl3pPr marL="914400" indent="0">
              <a:buFont typeface="Arial" panose="020B0604020202020204" pitchFamily="34" charset="0"/>
              <a:buNone/>
              <a:defRPr sz="2000"/>
            </a:lvl3pPr>
            <a:lvl4pPr marL="1371600" indent="0">
              <a:buFont typeface="Arial" panose="020B0604020202020204" pitchFamily="34" charset="0"/>
              <a:buNone/>
              <a:defRPr sz="1800"/>
            </a:lvl4pPr>
            <a:lvl5pPr marL="1828800" indent="0">
              <a:buFont typeface="Arial" panose="020B0604020202020204" pitchFamily="34" charset="0"/>
              <a:buNone/>
              <a:defRPr sz="1800"/>
            </a:lvl5pPr>
            <a:lvl6pPr>
              <a:defRPr sz="1800"/>
            </a:lvl6pPr>
            <a:lvl7pPr>
              <a:defRPr sz="1800"/>
            </a:lvl7pPr>
            <a:lvl8pPr>
              <a:defRPr sz="1800"/>
            </a:lvl8pPr>
            <a:lvl9pPr>
              <a:defRPr sz="1800"/>
            </a:lvl9pPr>
          </a:lstStyle>
          <a:p>
            <a:r>
              <a:rPr lang="en-US" sz="2000" dirty="0">
                <a:latin typeface="Golos Text" panose="020B0503020202020204"/>
              </a:rPr>
              <a:t>Main text / summary goes here (if needed)</a:t>
            </a:r>
            <a:r>
              <a:rPr lang="ru-RU" sz="2000" dirty="0">
                <a:latin typeface="Golos Text" panose="020B0503020202020204"/>
              </a:rPr>
              <a:t>.</a:t>
            </a:r>
            <a:endParaRPr lang="en-US" sz="2000" dirty="0">
              <a:latin typeface="Golos Text" panose="020B0503020202020204"/>
            </a:endParaRPr>
          </a:p>
          <a:p>
            <a:endParaRPr lang="ru-RU" sz="2000" dirty="0">
              <a:latin typeface="Golos Text" panose="020B0503020202020204"/>
            </a:endParaRPr>
          </a:p>
          <a:p>
            <a:pPr marL="0" indent="0" algn="l">
              <a:buNone/>
            </a:pPr>
            <a:r>
              <a:rPr lang="en-US" sz="1800" b="1" i="0" dirty="0">
                <a:solidFill>
                  <a:srgbClr val="2C2D2E"/>
                </a:solidFill>
                <a:effectLst/>
                <a:latin typeface="Golos Text" panose="020B0503020202020204"/>
              </a:rPr>
              <a:t>Start of list</a:t>
            </a:r>
            <a:r>
              <a:rPr lang="ru-RU" sz="1800" b="1" i="0" dirty="0">
                <a:solidFill>
                  <a:srgbClr val="2C2D2E"/>
                </a:solidFill>
                <a:effectLst/>
                <a:latin typeface="Golos Text" panose="020B0503020202020204"/>
              </a:rPr>
              <a:t>:</a:t>
            </a:r>
          </a:p>
          <a:p>
            <a:pPr algn="l">
              <a:buFont typeface="Arial" panose="020B0604020202020204" pitchFamily="34" charset="0"/>
              <a:buChar char="•"/>
            </a:pPr>
            <a:r>
              <a:rPr lang="ru-RU" sz="1800" b="0" i="0" dirty="0">
                <a:solidFill>
                  <a:srgbClr val="2C2D2E"/>
                </a:solidFill>
                <a:effectLst/>
                <a:latin typeface="Golos Text" panose="020B0503020202020204"/>
              </a:rPr>
              <a:t> </a:t>
            </a:r>
            <a:r>
              <a:rPr lang="en-US" sz="1800" b="0" i="0" dirty="0">
                <a:solidFill>
                  <a:srgbClr val="2C2D2E"/>
                </a:solidFill>
                <a:effectLst/>
                <a:latin typeface="Golos Text" panose="020B0503020202020204"/>
              </a:rPr>
              <a:t>item</a:t>
            </a:r>
            <a:r>
              <a:rPr lang="ru-RU" sz="1800" b="0" i="0" dirty="0">
                <a:solidFill>
                  <a:srgbClr val="2C2D2E"/>
                </a:solidFill>
                <a:effectLst/>
                <a:latin typeface="Golos Text" panose="020B0503020202020204"/>
              </a:rPr>
              <a:t>;</a:t>
            </a:r>
          </a:p>
          <a:p>
            <a:pPr algn="l">
              <a:buFont typeface="Arial" panose="020B0604020202020204" pitchFamily="34" charset="0"/>
              <a:buChar char="•"/>
            </a:pPr>
            <a:r>
              <a:rPr lang="ru-RU" sz="1800" b="0" i="0" dirty="0">
                <a:solidFill>
                  <a:srgbClr val="2C2D2E"/>
                </a:solidFill>
                <a:effectLst/>
                <a:latin typeface="Golos Text" panose="020B0503020202020204"/>
              </a:rPr>
              <a:t> </a:t>
            </a:r>
            <a:r>
              <a:rPr lang="en-US" sz="1800" b="0" i="0" dirty="0">
                <a:solidFill>
                  <a:srgbClr val="2C2D2E"/>
                </a:solidFill>
                <a:effectLst/>
                <a:latin typeface="Golos Text" panose="020B0503020202020204"/>
              </a:rPr>
              <a:t>item</a:t>
            </a:r>
            <a:r>
              <a:rPr lang="ru-RU" sz="1800" b="0" i="0" dirty="0">
                <a:solidFill>
                  <a:srgbClr val="2C2D2E"/>
                </a:solidFill>
                <a:effectLst/>
                <a:latin typeface="Golos Text" panose="020B0503020202020204"/>
              </a:rPr>
              <a:t>;</a:t>
            </a:r>
          </a:p>
          <a:p>
            <a:pPr algn="l">
              <a:buFont typeface="Arial" panose="020B0604020202020204" pitchFamily="34" charset="0"/>
              <a:buChar char="•"/>
            </a:pPr>
            <a:r>
              <a:rPr lang="ru-RU" sz="1800" b="0" i="0" dirty="0">
                <a:solidFill>
                  <a:srgbClr val="2C2D2E"/>
                </a:solidFill>
                <a:effectLst/>
                <a:latin typeface="Golos Text" panose="020B0503020202020204"/>
              </a:rPr>
              <a:t> </a:t>
            </a:r>
            <a:r>
              <a:rPr lang="en-US" sz="1800" b="0" i="0" dirty="0">
                <a:solidFill>
                  <a:srgbClr val="2C2D2E"/>
                </a:solidFill>
                <a:effectLst/>
                <a:latin typeface="Golos Text" panose="020B0503020202020204"/>
              </a:rPr>
              <a:t>end of list</a:t>
            </a:r>
            <a:r>
              <a:rPr lang="ru-RU" sz="1800" b="0" i="0" dirty="0">
                <a:solidFill>
                  <a:srgbClr val="2C2D2E"/>
                </a:solidFill>
                <a:effectLst/>
                <a:latin typeface="Golos Text" panose="020B0503020202020204"/>
              </a:rPr>
              <a:t>.</a:t>
            </a:r>
          </a:p>
        </p:txBody>
      </p:sp>
    </p:spTree>
    <p:extLst>
      <p:ext uri="{BB962C8B-B14F-4D97-AF65-F5344CB8AC3E}">
        <p14:creationId xmlns:p14="http://schemas.microsoft.com/office/powerpoint/2010/main" val="35997768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Текст 4">
            <a:extLst>
              <a:ext uri="{FF2B5EF4-FFF2-40B4-BE49-F238E27FC236}">
                <a16:creationId xmlns:a16="http://schemas.microsoft.com/office/drawing/2014/main" id="{8ABD215D-CFC7-1CAC-2144-1C4A51F1FEB9}"/>
              </a:ext>
            </a:extLst>
          </p:cNvPr>
          <p:cNvSpPr>
            <a:spLocks noGrp="1"/>
          </p:cNvSpPr>
          <p:nvPr>
            <p:ph type="body" sz="quarter" idx="11" hasCustomPrompt="1"/>
          </p:nvPr>
        </p:nvSpPr>
        <p:spPr>
          <a:xfrm>
            <a:off x="624113" y="1233715"/>
            <a:ext cx="7170057" cy="3410856"/>
          </a:xfrm>
        </p:spPr>
        <p:txBody>
          <a:bodyPr>
            <a:normAutofit/>
          </a:bodyPr>
          <a:lstStyle>
            <a:lvl1pPr marL="0" indent="0">
              <a:buFontTx/>
              <a:buNone/>
              <a:defRPr sz="1600" baseline="0"/>
            </a:lvl1pPr>
            <a:lvl2pPr marL="457200" indent="0">
              <a:buFontTx/>
              <a:buNone/>
              <a:defRPr sz="1600" baseline="0"/>
            </a:lvl2pPr>
            <a:lvl3pPr marL="914400" indent="0">
              <a:buFontTx/>
              <a:buNone/>
              <a:defRPr sz="1600" baseline="0"/>
            </a:lvl3pPr>
            <a:lvl4pPr marL="1371600" indent="0">
              <a:buFontTx/>
              <a:buNone/>
              <a:defRPr sz="1600" baseline="0"/>
            </a:lvl4pPr>
            <a:lvl5pPr>
              <a:buFontTx/>
              <a:buNone/>
              <a:defRPr sz="1600" baseline="0"/>
            </a:lvl5pPr>
          </a:lstStyle>
          <a:p>
            <a:r>
              <a:rPr lang="en-US" sz="1600" dirty="0">
                <a:latin typeface="Golos Text" panose="020B0503020202020204"/>
              </a:rPr>
              <a:t>Main text / summary goes here (if needed)</a:t>
            </a:r>
            <a:r>
              <a:rPr lang="ru-RU" sz="1600" dirty="0">
                <a:latin typeface="Golos Text" panose="020B0503020202020204"/>
              </a:rPr>
              <a:t>.</a:t>
            </a:r>
            <a:endParaRPr lang="en-US" sz="1600" dirty="0">
              <a:latin typeface="Golos Text" panose="020B0503020202020204"/>
            </a:endParaRPr>
          </a:p>
          <a:p>
            <a:endParaRPr lang="ru-RU" sz="1600" dirty="0">
              <a:latin typeface="Golos Text" panose="020B0503020202020204"/>
            </a:endParaRPr>
          </a:p>
          <a:p>
            <a:pPr marL="0" indent="0" algn="l">
              <a:buNone/>
            </a:pPr>
            <a:r>
              <a:rPr lang="en-US" sz="1400" b="1" i="0" dirty="0">
                <a:solidFill>
                  <a:srgbClr val="2C2D2E"/>
                </a:solidFill>
                <a:effectLst/>
                <a:latin typeface="Golos Text" panose="020B0503020202020204"/>
              </a:rPr>
              <a:t>Start of list</a:t>
            </a:r>
            <a:r>
              <a:rPr lang="ru-RU" sz="1400" b="1" i="0" dirty="0">
                <a:solidFill>
                  <a:srgbClr val="2C2D2E"/>
                </a:solidFill>
                <a:effectLst/>
                <a:latin typeface="Golos Text" panose="020B0503020202020204"/>
              </a:rPr>
              <a:t>:</a:t>
            </a:r>
          </a:p>
          <a:p>
            <a:pPr algn="l">
              <a:buFont typeface="Arial" panose="020B0604020202020204" pitchFamily="34" charset="0"/>
              <a:buChar char="•"/>
            </a:pPr>
            <a:r>
              <a:rPr lang="ru-RU" sz="1400" b="0" i="0" dirty="0">
                <a:solidFill>
                  <a:srgbClr val="2C2D2E"/>
                </a:solidFill>
                <a:effectLst/>
                <a:latin typeface="Golos Text" panose="020B0503020202020204"/>
              </a:rPr>
              <a:t> </a:t>
            </a:r>
            <a:r>
              <a:rPr lang="en-US" sz="1400" b="0" i="0" dirty="0">
                <a:solidFill>
                  <a:srgbClr val="2C2D2E"/>
                </a:solidFill>
                <a:effectLst/>
                <a:latin typeface="Golos Text" panose="020B0503020202020204"/>
              </a:rPr>
              <a:t>item</a:t>
            </a:r>
            <a:r>
              <a:rPr lang="ru-RU" sz="1400" b="0" i="0" dirty="0">
                <a:solidFill>
                  <a:srgbClr val="2C2D2E"/>
                </a:solidFill>
                <a:effectLst/>
                <a:latin typeface="Golos Text" panose="020B0503020202020204"/>
              </a:rPr>
              <a:t>;</a:t>
            </a:r>
          </a:p>
          <a:p>
            <a:pPr algn="l">
              <a:buFont typeface="Arial" panose="020B0604020202020204" pitchFamily="34" charset="0"/>
              <a:buChar char="•"/>
            </a:pPr>
            <a:r>
              <a:rPr lang="ru-RU" sz="1400" b="0" i="0" dirty="0">
                <a:solidFill>
                  <a:srgbClr val="2C2D2E"/>
                </a:solidFill>
                <a:effectLst/>
                <a:latin typeface="Golos Text" panose="020B0503020202020204"/>
              </a:rPr>
              <a:t> </a:t>
            </a:r>
            <a:r>
              <a:rPr lang="en-US" sz="1400" b="0" i="0" dirty="0">
                <a:solidFill>
                  <a:srgbClr val="2C2D2E"/>
                </a:solidFill>
                <a:effectLst/>
                <a:latin typeface="Golos Text" panose="020B0503020202020204"/>
              </a:rPr>
              <a:t>item</a:t>
            </a:r>
            <a:r>
              <a:rPr lang="ru-RU" sz="1400" b="0" i="0" dirty="0">
                <a:solidFill>
                  <a:srgbClr val="2C2D2E"/>
                </a:solidFill>
                <a:effectLst/>
                <a:latin typeface="Golos Text" panose="020B0503020202020204"/>
              </a:rPr>
              <a:t>;</a:t>
            </a:r>
          </a:p>
          <a:p>
            <a:pPr algn="l">
              <a:buFont typeface="Arial" panose="020B0604020202020204" pitchFamily="34" charset="0"/>
              <a:buChar char="•"/>
            </a:pPr>
            <a:r>
              <a:rPr lang="ru-RU" sz="1400" b="0" i="0" dirty="0">
                <a:solidFill>
                  <a:srgbClr val="2C2D2E"/>
                </a:solidFill>
                <a:effectLst/>
                <a:latin typeface="Golos Text" panose="020B0503020202020204"/>
              </a:rPr>
              <a:t> </a:t>
            </a:r>
            <a:r>
              <a:rPr lang="en-US" sz="1400" b="0" i="0" dirty="0">
                <a:solidFill>
                  <a:srgbClr val="2C2D2E"/>
                </a:solidFill>
                <a:effectLst/>
                <a:latin typeface="Golos Text" panose="020B0503020202020204"/>
              </a:rPr>
              <a:t>end of list</a:t>
            </a:r>
            <a:r>
              <a:rPr lang="ru-RU" sz="1400" b="0" i="0" dirty="0">
                <a:solidFill>
                  <a:srgbClr val="2C2D2E"/>
                </a:solidFill>
                <a:effectLst/>
                <a:latin typeface="Golos Text" panose="020B0503020202020204"/>
              </a:rPr>
              <a:t>.</a:t>
            </a:r>
          </a:p>
        </p:txBody>
      </p:sp>
      <p:sp>
        <p:nvSpPr>
          <p:cNvPr id="2" name="Title 1">
            <a:extLst>
              <a:ext uri="{FF2B5EF4-FFF2-40B4-BE49-F238E27FC236}">
                <a16:creationId xmlns:a16="http://schemas.microsoft.com/office/drawing/2014/main" id="{7B8569F4-01AC-6221-63B9-0F06F87F2597}"/>
              </a:ext>
            </a:extLst>
          </p:cNvPr>
          <p:cNvSpPr>
            <a:spLocks noGrp="1"/>
          </p:cNvSpPr>
          <p:nvPr>
            <p:ph type="title" hasCustomPrompt="1"/>
          </p:nvPr>
        </p:nvSpPr>
        <p:spPr>
          <a:xfrm>
            <a:off x="457200" y="306435"/>
            <a:ext cx="6824382" cy="527284"/>
          </a:xfrm>
        </p:spPr>
        <p:txBody>
          <a:bodyPr>
            <a:normAutofit/>
          </a:bodyPr>
          <a:lstStyle>
            <a:lvl1pPr>
              <a:defRPr sz="3200" baseline="0">
                <a:solidFill>
                  <a:schemeClr val="bg1"/>
                </a:solidFill>
                <a:latin typeface="Golos Text DemiBold" panose="020B0703020202020204" pitchFamily="34" charset="-52"/>
              </a:defRPr>
            </a:lvl1pPr>
          </a:lstStyle>
          <a:p>
            <a:r>
              <a:rPr lang="en-US" dirty="0"/>
              <a:t>Heading</a:t>
            </a:r>
          </a:p>
        </p:txBody>
      </p:sp>
    </p:spTree>
    <p:extLst>
      <p:ext uri="{BB962C8B-B14F-4D97-AF65-F5344CB8AC3E}">
        <p14:creationId xmlns:p14="http://schemas.microsoft.com/office/powerpoint/2010/main" val="31033609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Пользовательский макет">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Текст 7">
            <a:extLst>
              <a:ext uri="{FF2B5EF4-FFF2-40B4-BE49-F238E27FC236}">
                <a16:creationId xmlns:a16="http://schemas.microsoft.com/office/drawing/2014/main" id="{3706F3BB-2486-D68F-6966-44BBD62CEC68}"/>
              </a:ext>
            </a:extLst>
          </p:cNvPr>
          <p:cNvSpPr>
            <a:spLocks noGrp="1"/>
          </p:cNvSpPr>
          <p:nvPr>
            <p:ph type="body" sz="quarter" idx="10" hasCustomPrompt="1"/>
          </p:nvPr>
        </p:nvSpPr>
        <p:spPr>
          <a:xfrm>
            <a:off x="507999" y="1792286"/>
            <a:ext cx="3635830" cy="1573671"/>
          </a:xfrm>
        </p:spPr>
        <p:txBody>
          <a:bodyPr>
            <a:normAutofit/>
          </a:bodyPr>
          <a:lstStyle>
            <a:lvl1pPr marL="0" indent="0">
              <a:buNone/>
              <a:defRPr sz="1200"/>
            </a:lvl1pPr>
            <a:lvl2pPr marL="457200" indent="0">
              <a:buNone/>
              <a:defRPr/>
            </a:lvl2pPr>
            <a:lvl3pPr marL="914400" indent="0">
              <a:buNone/>
              <a:defRPr/>
            </a:lvl3pPr>
            <a:lvl4pPr marL="1371600" indent="0">
              <a:buNone/>
              <a:defRPr/>
            </a:lvl4pPr>
            <a:lvl5pPr marL="1828800" indent="0">
              <a:buFont typeface="Arial" panose="020B0604020202020204" pitchFamily="34" charset="0"/>
              <a:buNone/>
              <a:defRPr/>
            </a:lvl5pPr>
          </a:lstStyle>
          <a:p>
            <a:r>
              <a:rPr lang="en-US" sz="1200" dirty="0">
                <a:latin typeface="Golos Text" panose="020B0503020202020204"/>
              </a:rPr>
              <a:t>Main text / summary goes here (if needed)</a:t>
            </a:r>
            <a:r>
              <a:rPr lang="ru-RU" sz="1200" dirty="0">
                <a:latin typeface="Golos Text" panose="020B0503020202020204"/>
              </a:rPr>
              <a:t>.</a:t>
            </a:r>
            <a:endParaRPr lang="en-US" sz="1200" dirty="0">
              <a:latin typeface="Golos Text" panose="020B0503020202020204"/>
            </a:endParaRPr>
          </a:p>
        </p:txBody>
      </p:sp>
      <p:sp>
        <p:nvSpPr>
          <p:cNvPr id="4" name="Текст 13">
            <a:extLst>
              <a:ext uri="{FF2B5EF4-FFF2-40B4-BE49-F238E27FC236}">
                <a16:creationId xmlns:a16="http://schemas.microsoft.com/office/drawing/2014/main" id="{49722966-1EC6-6348-3A3A-25A27C8E506C}"/>
              </a:ext>
            </a:extLst>
          </p:cNvPr>
          <p:cNvSpPr>
            <a:spLocks noGrp="1"/>
          </p:cNvSpPr>
          <p:nvPr>
            <p:ph type="body" sz="quarter" idx="13" hasCustomPrompt="1"/>
          </p:nvPr>
        </p:nvSpPr>
        <p:spPr>
          <a:xfrm>
            <a:off x="507999" y="1182459"/>
            <a:ext cx="2960913" cy="595085"/>
          </a:xfrm>
        </p:spPr>
        <p:txBody>
          <a:bodyPr>
            <a:normAutofit/>
          </a:bodyPr>
          <a:lstStyle>
            <a:lvl1pPr marL="0" indent="0">
              <a:buNone/>
              <a:defRPr sz="1600" u="sng" baseline="0">
                <a:latin typeface="Golos Text DemiBold" panose="020B0703020202020204" pitchFamily="34" charset="-52"/>
              </a:defRPr>
            </a:lvl1pPr>
          </a:lstStyle>
          <a:p>
            <a:pPr lvl="0"/>
            <a:r>
              <a:rPr lang="en-US" dirty="0"/>
              <a:t>Subheading</a:t>
            </a:r>
            <a:endParaRPr lang="ru-RU" dirty="0"/>
          </a:p>
        </p:txBody>
      </p:sp>
      <p:sp>
        <p:nvSpPr>
          <p:cNvPr id="5" name="Текст 7">
            <a:extLst>
              <a:ext uri="{FF2B5EF4-FFF2-40B4-BE49-F238E27FC236}">
                <a16:creationId xmlns:a16="http://schemas.microsoft.com/office/drawing/2014/main" id="{D2BFFE86-F97D-E925-927B-0F6BBD2D6EE0}"/>
              </a:ext>
            </a:extLst>
          </p:cNvPr>
          <p:cNvSpPr>
            <a:spLocks noGrp="1"/>
          </p:cNvSpPr>
          <p:nvPr>
            <p:ph type="body" sz="quarter" idx="14" hasCustomPrompt="1"/>
          </p:nvPr>
        </p:nvSpPr>
        <p:spPr>
          <a:xfrm>
            <a:off x="5000171" y="3011486"/>
            <a:ext cx="3635830" cy="1573671"/>
          </a:xfrm>
        </p:spPr>
        <p:txBody>
          <a:bodyPr>
            <a:normAutofit/>
          </a:bodyPr>
          <a:lstStyle>
            <a:lvl1pPr marL="0" indent="0">
              <a:buNone/>
              <a:defRPr sz="1200"/>
            </a:lvl1pPr>
            <a:lvl2pPr marL="457200" indent="0">
              <a:buNone/>
              <a:defRPr/>
            </a:lvl2pPr>
            <a:lvl3pPr marL="914400" indent="0">
              <a:buNone/>
              <a:defRPr/>
            </a:lvl3pPr>
            <a:lvl4pPr marL="1371600" indent="0">
              <a:buNone/>
              <a:defRPr/>
            </a:lvl4pPr>
            <a:lvl5pPr marL="1828800" indent="0">
              <a:buFont typeface="Arial" panose="020B0604020202020204" pitchFamily="34" charset="0"/>
              <a:buNone/>
              <a:defRPr/>
            </a:lvl5pPr>
          </a:lstStyle>
          <a:p>
            <a:r>
              <a:rPr lang="en-US" sz="1400" dirty="0">
                <a:latin typeface="Golos Text" panose="020B0503020202020204"/>
              </a:rPr>
              <a:t>Main text / key summary</a:t>
            </a:r>
            <a:r>
              <a:rPr lang="ru-RU" sz="1400" dirty="0">
                <a:latin typeface="Golos Text" panose="020B0503020202020204"/>
              </a:rPr>
              <a:t>.</a:t>
            </a:r>
            <a:endParaRPr lang="en-US" sz="1400" dirty="0">
              <a:latin typeface="Golos Text" panose="020B0503020202020204"/>
            </a:endParaRPr>
          </a:p>
          <a:p>
            <a:endParaRPr lang="ru-RU" sz="1400" dirty="0">
              <a:latin typeface="Golos Text" panose="020B0503020202020204"/>
            </a:endParaRPr>
          </a:p>
          <a:p>
            <a:pPr marL="0" indent="0" algn="l">
              <a:buNone/>
            </a:pPr>
            <a:r>
              <a:rPr lang="en-US" sz="1200" b="1" i="0" dirty="0">
                <a:solidFill>
                  <a:srgbClr val="2C2D2E"/>
                </a:solidFill>
                <a:effectLst/>
                <a:latin typeface="Golos Text" panose="020B0503020202020204"/>
              </a:rPr>
              <a:t>Start of list</a:t>
            </a:r>
            <a:r>
              <a:rPr lang="ru-RU" sz="1200" b="1" i="0" dirty="0">
                <a:solidFill>
                  <a:srgbClr val="2C2D2E"/>
                </a:solidFill>
                <a:effectLst/>
                <a:latin typeface="Golos Text" panose="020B0503020202020204"/>
              </a:rPr>
              <a:t>:</a:t>
            </a:r>
          </a:p>
          <a:p>
            <a:pPr algn="l">
              <a:buFont typeface="Arial" panose="020B0604020202020204" pitchFamily="34" charset="0"/>
              <a:buChar char="•"/>
            </a:pPr>
            <a:r>
              <a:rPr lang="ru-RU" sz="1200" b="0" i="0" dirty="0">
                <a:solidFill>
                  <a:srgbClr val="2C2D2E"/>
                </a:solidFill>
                <a:effectLst/>
                <a:latin typeface="Golos Text" panose="020B0503020202020204"/>
              </a:rPr>
              <a:t> </a:t>
            </a:r>
            <a:r>
              <a:rPr lang="en-US" sz="1200" b="0" i="0" dirty="0">
                <a:solidFill>
                  <a:srgbClr val="2C2D2E"/>
                </a:solidFill>
                <a:effectLst/>
                <a:latin typeface="Golos Text" panose="020B0503020202020204"/>
              </a:rPr>
              <a:t>item</a:t>
            </a:r>
            <a:r>
              <a:rPr lang="ru-RU" sz="1200" b="0" i="0" dirty="0">
                <a:solidFill>
                  <a:srgbClr val="2C2D2E"/>
                </a:solidFill>
                <a:effectLst/>
                <a:latin typeface="Golos Text" panose="020B0503020202020204"/>
              </a:rPr>
              <a:t>;</a:t>
            </a:r>
          </a:p>
          <a:p>
            <a:pPr algn="l">
              <a:buFont typeface="Arial" panose="020B0604020202020204" pitchFamily="34" charset="0"/>
              <a:buChar char="•"/>
            </a:pPr>
            <a:r>
              <a:rPr lang="ru-RU" sz="1200" b="0" i="0" dirty="0">
                <a:solidFill>
                  <a:srgbClr val="2C2D2E"/>
                </a:solidFill>
                <a:effectLst/>
                <a:latin typeface="Golos Text" panose="020B0503020202020204"/>
              </a:rPr>
              <a:t> </a:t>
            </a:r>
            <a:r>
              <a:rPr lang="en-US" sz="1200" b="0" i="0" dirty="0">
                <a:solidFill>
                  <a:srgbClr val="2C2D2E"/>
                </a:solidFill>
                <a:effectLst/>
                <a:latin typeface="Golos Text" panose="020B0503020202020204"/>
              </a:rPr>
              <a:t>item</a:t>
            </a:r>
            <a:r>
              <a:rPr lang="ru-RU" sz="1200" b="0" i="0" dirty="0">
                <a:solidFill>
                  <a:srgbClr val="2C2D2E"/>
                </a:solidFill>
                <a:effectLst/>
                <a:latin typeface="Golos Text" panose="020B0503020202020204"/>
              </a:rPr>
              <a:t>;</a:t>
            </a:r>
          </a:p>
          <a:p>
            <a:pPr algn="l">
              <a:buFont typeface="Arial" panose="020B0604020202020204" pitchFamily="34" charset="0"/>
              <a:buChar char="•"/>
            </a:pPr>
            <a:r>
              <a:rPr lang="ru-RU" sz="1200" b="0" i="0" dirty="0">
                <a:solidFill>
                  <a:srgbClr val="2C2D2E"/>
                </a:solidFill>
                <a:effectLst/>
                <a:latin typeface="Golos Text" panose="020B0503020202020204"/>
              </a:rPr>
              <a:t> </a:t>
            </a:r>
            <a:r>
              <a:rPr lang="en-US" sz="1200" b="0" i="0" dirty="0">
                <a:solidFill>
                  <a:srgbClr val="2C2D2E"/>
                </a:solidFill>
                <a:effectLst/>
                <a:latin typeface="Golos Text" panose="020B0503020202020204"/>
              </a:rPr>
              <a:t>end of list</a:t>
            </a:r>
            <a:r>
              <a:rPr lang="ru-RU" sz="1200" b="0" i="0" dirty="0">
                <a:solidFill>
                  <a:srgbClr val="2C2D2E"/>
                </a:solidFill>
                <a:effectLst/>
                <a:latin typeface="Golos Text" panose="020B0503020202020204"/>
              </a:rPr>
              <a:t>.</a:t>
            </a:r>
          </a:p>
        </p:txBody>
      </p:sp>
      <p:sp>
        <p:nvSpPr>
          <p:cNvPr id="6" name="Текст 13">
            <a:extLst>
              <a:ext uri="{FF2B5EF4-FFF2-40B4-BE49-F238E27FC236}">
                <a16:creationId xmlns:a16="http://schemas.microsoft.com/office/drawing/2014/main" id="{ADAF316B-52C6-704E-CB38-0E76498CD5E9}"/>
              </a:ext>
            </a:extLst>
          </p:cNvPr>
          <p:cNvSpPr>
            <a:spLocks noGrp="1"/>
          </p:cNvSpPr>
          <p:nvPr>
            <p:ph type="body" sz="quarter" idx="15" hasCustomPrompt="1"/>
          </p:nvPr>
        </p:nvSpPr>
        <p:spPr>
          <a:xfrm>
            <a:off x="5000171" y="2401659"/>
            <a:ext cx="2960913" cy="595085"/>
          </a:xfrm>
        </p:spPr>
        <p:txBody>
          <a:bodyPr>
            <a:normAutofit/>
          </a:bodyPr>
          <a:lstStyle>
            <a:lvl1pPr marL="0" indent="0">
              <a:buNone/>
              <a:defRPr sz="1600" u="sng" baseline="0">
                <a:latin typeface="Golos Text DemiBold" panose="020B0703020202020204" pitchFamily="34" charset="-52"/>
              </a:defRPr>
            </a:lvl1pPr>
          </a:lstStyle>
          <a:p>
            <a:pPr lvl="0"/>
            <a:r>
              <a:rPr lang="en-US" dirty="0"/>
              <a:t>Subheading</a:t>
            </a:r>
            <a:endParaRPr lang="ru-RU" dirty="0"/>
          </a:p>
        </p:txBody>
      </p:sp>
      <p:sp>
        <p:nvSpPr>
          <p:cNvPr id="7" name="Title 1">
            <a:extLst>
              <a:ext uri="{FF2B5EF4-FFF2-40B4-BE49-F238E27FC236}">
                <a16:creationId xmlns:a16="http://schemas.microsoft.com/office/drawing/2014/main" id="{5D888714-60F8-FF59-CB87-38F52214F9FA}"/>
              </a:ext>
            </a:extLst>
          </p:cNvPr>
          <p:cNvSpPr>
            <a:spLocks noGrp="1"/>
          </p:cNvSpPr>
          <p:nvPr>
            <p:ph type="title" hasCustomPrompt="1"/>
          </p:nvPr>
        </p:nvSpPr>
        <p:spPr>
          <a:xfrm>
            <a:off x="457200" y="306435"/>
            <a:ext cx="6824382" cy="527284"/>
          </a:xfrm>
        </p:spPr>
        <p:txBody>
          <a:bodyPr>
            <a:normAutofit/>
          </a:bodyPr>
          <a:lstStyle>
            <a:lvl1pPr>
              <a:defRPr sz="3200" baseline="0">
                <a:solidFill>
                  <a:schemeClr val="bg1"/>
                </a:solidFill>
                <a:latin typeface="Golos Text DemiBold" panose="020B0703020202020204" pitchFamily="34" charset="-52"/>
              </a:defRPr>
            </a:lvl1pPr>
          </a:lstStyle>
          <a:p>
            <a:r>
              <a:rPr lang="en-US" dirty="0"/>
              <a:t>Heading</a:t>
            </a:r>
          </a:p>
        </p:txBody>
      </p:sp>
    </p:spTree>
    <p:extLst>
      <p:ext uri="{BB962C8B-B14F-4D97-AF65-F5344CB8AC3E}">
        <p14:creationId xmlns:p14="http://schemas.microsoft.com/office/powerpoint/2010/main" val="90826003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Пользовательский макет">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78C44632-7642-B672-30DB-BEE8EBC23CE3}"/>
              </a:ext>
            </a:extLst>
          </p:cNvPr>
          <p:cNvSpPr>
            <a:spLocks noGrp="1"/>
          </p:cNvSpPr>
          <p:nvPr>
            <p:ph type="title" hasCustomPrompt="1"/>
          </p:nvPr>
        </p:nvSpPr>
        <p:spPr>
          <a:xfrm>
            <a:off x="457200" y="306435"/>
            <a:ext cx="6824382" cy="527284"/>
          </a:xfrm>
        </p:spPr>
        <p:txBody>
          <a:bodyPr>
            <a:normAutofit/>
          </a:bodyPr>
          <a:lstStyle>
            <a:lvl1pPr>
              <a:defRPr sz="3200" baseline="0">
                <a:solidFill>
                  <a:schemeClr val="bg1"/>
                </a:solidFill>
                <a:latin typeface="Golos Text DemiBold" panose="020B0703020202020204" pitchFamily="34" charset="-52"/>
              </a:defRPr>
            </a:lvl1pPr>
          </a:lstStyle>
          <a:p>
            <a:r>
              <a:rPr lang="en-US" dirty="0"/>
              <a:t>Heading</a:t>
            </a:r>
          </a:p>
        </p:txBody>
      </p:sp>
      <p:sp>
        <p:nvSpPr>
          <p:cNvPr id="4" name="Рисунок 2">
            <a:extLst>
              <a:ext uri="{FF2B5EF4-FFF2-40B4-BE49-F238E27FC236}">
                <a16:creationId xmlns:a16="http://schemas.microsoft.com/office/drawing/2014/main" id="{AF7BB137-1C7F-56D5-5D41-70ED6DEA4C56}"/>
              </a:ext>
            </a:extLst>
          </p:cNvPr>
          <p:cNvSpPr>
            <a:spLocks noGrp="1"/>
          </p:cNvSpPr>
          <p:nvPr>
            <p:ph type="pic" sz="quarter" idx="10" hasCustomPrompt="1"/>
          </p:nvPr>
        </p:nvSpPr>
        <p:spPr>
          <a:xfrm>
            <a:off x="457200" y="936852"/>
            <a:ext cx="4608513" cy="3842155"/>
          </a:xfrm>
          <a:prstGeom prst="roundRect">
            <a:avLst>
              <a:gd name="adj" fmla="val 8957"/>
            </a:avLst>
          </a:prstGeom>
        </p:spPr>
        <p:txBody>
          <a:bodyPr/>
          <a:lstStyle>
            <a:lvl1pPr>
              <a:defRPr>
                <a:solidFill>
                  <a:schemeClr val="bg1"/>
                </a:solidFill>
              </a:defRPr>
            </a:lvl1pPr>
          </a:lstStyle>
          <a:p>
            <a:r>
              <a:rPr lang="en-US" dirty="0"/>
              <a:t>Image goes here</a:t>
            </a:r>
            <a:endParaRPr lang="ru-RU" dirty="0"/>
          </a:p>
        </p:txBody>
      </p:sp>
      <p:sp>
        <p:nvSpPr>
          <p:cNvPr id="5" name="Текст 6">
            <a:extLst>
              <a:ext uri="{FF2B5EF4-FFF2-40B4-BE49-F238E27FC236}">
                <a16:creationId xmlns:a16="http://schemas.microsoft.com/office/drawing/2014/main" id="{D9C7E817-A2F7-D228-2EB2-8CC271063595}"/>
              </a:ext>
            </a:extLst>
          </p:cNvPr>
          <p:cNvSpPr>
            <a:spLocks noGrp="1"/>
          </p:cNvSpPr>
          <p:nvPr>
            <p:ph type="body" sz="quarter" idx="11" hasCustomPrompt="1"/>
          </p:nvPr>
        </p:nvSpPr>
        <p:spPr>
          <a:xfrm>
            <a:off x="5508171" y="1153886"/>
            <a:ext cx="2532743" cy="3425371"/>
          </a:xfrm>
        </p:spPr>
        <p:txBody>
          <a:bodyPr>
            <a:normAutofit/>
          </a:bodyPr>
          <a:lstStyle>
            <a:lvl1pPr marL="0" indent="0">
              <a:buNone/>
              <a:defRPr sz="1400" baseline="0"/>
            </a:lvl1pPr>
            <a:lvl2pPr marL="457200" indent="0">
              <a:buNone/>
              <a:defRPr sz="1400" baseline="0"/>
            </a:lvl2pPr>
            <a:lvl3pPr marL="914400" indent="0">
              <a:buNone/>
              <a:defRPr sz="1400" baseline="0"/>
            </a:lvl3pPr>
            <a:lvl4pPr marL="1371600" indent="0">
              <a:buNone/>
              <a:defRPr sz="1400" baseline="0"/>
            </a:lvl4pPr>
            <a:lvl5pPr marL="1828800" indent="0">
              <a:buFont typeface="Arial" panose="020B0604020202020204" pitchFamily="34" charset="0"/>
              <a:buNone/>
              <a:defRPr sz="1400" baseline="0"/>
            </a:lvl5pPr>
          </a:lstStyle>
          <a:p>
            <a:r>
              <a:rPr lang="en-US" sz="1600" dirty="0">
                <a:latin typeface="Golos Text" panose="020B0503020202020204"/>
              </a:rPr>
              <a:t>Main text / key summary</a:t>
            </a:r>
            <a:r>
              <a:rPr lang="ru-RU" sz="1600" dirty="0">
                <a:latin typeface="Golos Text" panose="020B0503020202020204"/>
              </a:rPr>
              <a:t>.</a:t>
            </a:r>
            <a:endParaRPr lang="en-US" sz="1600" dirty="0">
              <a:latin typeface="Golos Text" panose="020B0503020202020204"/>
            </a:endParaRPr>
          </a:p>
          <a:p>
            <a:endParaRPr lang="ru-RU" sz="1600" dirty="0">
              <a:latin typeface="Golos Text" panose="020B0503020202020204"/>
            </a:endParaRPr>
          </a:p>
          <a:p>
            <a:pPr marL="0" indent="0" algn="l">
              <a:buNone/>
            </a:pPr>
            <a:r>
              <a:rPr lang="en-US" sz="1400" b="1" i="0" dirty="0">
                <a:solidFill>
                  <a:srgbClr val="2C2D2E"/>
                </a:solidFill>
                <a:effectLst/>
                <a:latin typeface="Golos Text" panose="020B0503020202020204"/>
              </a:rPr>
              <a:t>Start of list</a:t>
            </a:r>
            <a:r>
              <a:rPr lang="ru-RU" sz="1400" b="1" i="0" dirty="0">
                <a:solidFill>
                  <a:srgbClr val="2C2D2E"/>
                </a:solidFill>
                <a:effectLst/>
                <a:latin typeface="Golos Text" panose="020B0503020202020204"/>
              </a:rPr>
              <a:t>:</a:t>
            </a:r>
          </a:p>
          <a:p>
            <a:pPr algn="l">
              <a:buFont typeface="Arial" panose="020B0604020202020204" pitchFamily="34" charset="0"/>
              <a:buChar char="•"/>
            </a:pPr>
            <a:r>
              <a:rPr lang="ru-RU" sz="1400" b="0" i="0" dirty="0">
                <a:solidFill>
                  <a:srgbClr val="2C2D2E"/>
                </a:solidFill>
                <a:effectLst/>
                <a:latin typeface="Golos Text" panose="020B0503020202020204"/>
              </a:rPr>
              <a:t> </a:t>
            </a:r>
            <a:r>
              <a:rPr lang="en-US" sz="1400" b="0" i="0" dirty="0">
                <a:solidFill>
                  <a:srgbClr val="2C2D2E"/>
                </a:solidFill>
                <a:effectLst/>
                <a:latin typeface="Golos Text" panose="020B0503020202020204"/>
              </a:rPr>
              <a:t>item</a:t>
            </a:r>
            <a:r>
              <a:rPr lang="ru-RU" sz="1400" b="0" i="0" dirty="0">
                <a:solidFill>
                  <a:srgbClr val="2C2D2E"/>
                </a:solidFill>
                <a:effectLst/>
                <a:latin typeface="Golos Text" panose="020B0503020202020204"/>
              </a:rPr>
              <a:t>;</a:t>
            </a:r>
          </a:p>
          <a:p>
            <a:pPr algn="l">
              <a:buFont typeface="Arial" panose="020B0604020202020204" pitchFamily="34" charset="0"/>
              <a:buChar char="•"/>
            </a:pPr>
            <a:r>
              <a:rPr lang="ru-RU" sz="1400" b="0" i="0" dirty="0">
                <a:solidFill>
                  <a:srgbClr val="2C2D2E"/>
                </a:solidFill>
                <a:effectLst/>
                <a:latin typeface="Golos Text" panose="020B0503020202020204"/>
              </a:rPr>
              <a:t> </a:t>
            </a:r>
            <a:r>
              <a:rPr lang="en-US" sz="1400" b="0" i="0" dirty="0">
                <a:solidFill>
                  <a:srgbClr val="2C2D2E"/>
                </a:solidFill>
                <a:effectLst/>
                <a:latin typeface="Golos Text" panose="020B0503020202020204"/>
              </a:rPr>
              <a:t>item</a:t>
            </a:r>
            <a:r>
              <a:rPr lang="ru-RU" sz="1400" b="0" i="0" dirty="0">
                <a:solidFill>
                  <a:srgbClr val="2C2D2E"/>
                </a:solidFill>
                <a:effectLst/>
                <a:latin typeface="Golos Text" panose="020B0503020202020204"/>
              </a:rPr>
              <a:t>;</a:t>
            </a:r>
          </a:p>
          <a:p>
            <a:pPr algn="l">
              <a:buFont typeface="Arial" panose="020B0604020202020204" pitchFamily="34" charset="0"/>
              <a:buChar char="•"/>
            </a:pPr>
            <a:r>
              <a:rPr lang="ru-RU" sz="1400" b="0" i="0" dirty="0">
                <a:solidFill>
                  <a:srgbClr val="2C2D2E"/>
                </a:solidFill>
                <a:effectLst/>
                <a:latin typeface="Golos Text" panose="020B0503020202020204"/>
              </a:rPr>
              <a:t> </a:t>
            </a:r>
            <a:r>
              <a:rPr lang="en-US" sz="1400" b="0" i="0" dirty="0">
                <a:solidFill>
                  <a:srgbClr val="2C2D2E"/>
                </a:solidFill>
                <a:effectLst/>
                <a:latin typeface="Golos Text" panose="020B0503020202020204"/>
              </a:rPr>
              <a:t>end of list</a:t>
            </a:r>
            <a:r>
              <a:rPr lang="ru-RU" sz="1400" b="0" i="0" dirty="0">
                <a:solidFill>
                  <a:srgbClr val="2C2D2E"/>
                </a:solidFill>
                <a:effectLst/>
                <a:latin typeface="Golos Text" panose="020B0503020202020204"/>
              </a:rPr>
              <a:t>.</a:t>
            </a:r>
          </a:p>
        </p:txBody>
      </p:sp>
    </p:spTree>
    <p:extLst>
      <p:ext uri="{BB962C8B-B14F-4D97-AF65-F5344CB8AC3E}">
        <p14:creationId xmlns:p14="http://schemas.microsoft.com/office/powerpoint/2010/main" val="292703534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8_Пользовательский макет">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1F5CFB9-FFF2-E218-2283-FA3AC247B899}"/>
              </a:ext>
            </a:extLst>
          </p:cNvPr>
          <p:cNvSpPr>
            <a:spLocks noGrp="1"/>
          </p:cNvSpPr>
          <p:nvPr>
            <p:ph type="title" hasCustomPrompt="1"/>
          </p:nvPr>
        </p:nvSpPr>
        <p:spPr>
          <a:xfrm>
            <a:off x="457200" y="306435"/>
            <a:ext cx="6824382" cy="527284"/>
          </a:xfrm>
        </p:spPr>
        <p:txBody>
          <a:bodyPr>
            <a:normAutofit/>
          </a:bodyPr>
          <a:lstStyle>
            <a:lvl1pPr>
              <a:defRPr sz="3200" baseline="0">
                <a:solidFill>
                  <a:schemeClr val="bg1"/>
                </a:solidFill>
                <a:latin typeface="Golos Text DemiBold" panose="020B0703020202020204" pitchFamily="34" charset="-52"/>
              </a:defRPr>
            </a:lvl1pPr>
          </a:lstStyle>
          <a:p>
            <a:r>
              <a:rPr lang="en-US" dirty="0"/>
              <a:t>Heading</a:t>
            </a:r>
          </a:p>
        </p:txBody>
      </p:sp>
      <p:sp>
        <p:nvSpPr>
          <p:cNvPr id="4" name="Content Placeholder 2">
            <a:extLst>
              <a:ext uri="{FF2B5EF4-FFF2-40B4-BE49-F238E27FC236}">
                <a16:creationId xmlns:a16="http://schemas.microsoft.com/office/drawing/2014/main" id="{91CCADC5-135D-DC69-A40F-E7939EE42C8E}"/>
              </a:ext>
            </a:extLst>
          </p:cNvPr>
          <p:cNvSpPr>
            <a:spLocks noGrp="1"/>
          </p:cNvSpPr>
          <p:nvPr>
            <p:ph sz="half" idx="1" hasCustomPrompt="1"/>
          </p:nvPr>
        </p:nvSpPr>
        <p:spPr>
          <a:xfrm>
            <a:off x="457199" y="1040162"/>
            <a:ext cx="8389257" cy="3735038"/>
          </a:xfrm>
        </p:spPr>
        <p:txBody>
          <a:bodyPr>
            <a:normAutofit/>
          </a:bodyPr>
          <a:lstStyle>
            <a:lvl1pPr marL="0" indent="0">
              <a:buFont typeface="Arial" panose="020B0604020202020204" pitchFamily="34" charset="0"/>
              <a:buNone/>
              <a:defRPr sz="1800" b="0" baseline="0">
                <a:solidFill>
                  <a:schemeClr val="bg1"/>
                </a:solidFill>
              </a:defRPr>
            </a:lvl1pPr>
            <a:lvl2pPr marL="457200" indent="0">
              <a:buFont typeface="Arial" panose="020B0604020202020204" pitchFamily="34" charset="0"/>
              <a:buNone/>
              <a:defRPr sz="2400"/>
            </a:lvl2pPr>
            <a:lvl3pPr marL="914400" indent="0">
              <a:buFont typeface="Arial" panose="020B0604020202020204" pitchFamily="34" charset="0"/>
              <a:buNone/>
              <a:defRPr sz="2000"/>
            </a:lvl3pPr>
            <a:lvl4pPr marL="1371600" indent="0">
              <a:buFont typeface="Arial" panose="020B0604020202020204" pitchFamily="34" charset="0"/>
              <a:buNone/>
              <a:defRPr sz="1800"/>
            </a:lvl4pPr>
            <a:lvl5pPr marL="1828800" indent="0">
              <a:buFont typeface="Arial" panose="020B0604020202020204" pitchFamily="34" charset="0"/>
              <a:buNone/>
              <a:defRPr sz="1800"/>
            </a:lvl5pPr>
            <a:lvl6pPr>
              <a:defRPr sz="1800"/>
            </a:lvl6pPr>
            <a:lvl7pPr>
              <a:defRPr sz="1800"/>
            </a:lvl7pPr>
            <a:lvl8pPr>
              <a:defRPr sz="1800"/>
            </a:lvl8pPr>
            <a:lvl9pPr>
              <a:defRPr sz="1800"/>
            </a:lvl9pPr>
          </a:lstStyle>
          <a:p>
            <a:r>
              <a:rPr lang="en-US" sz="2000" dirty="0">
                <a:latin typeface="Golos Text" panose="020B0503020202020204"/>
              </a:rPr>
              <a:t>Main text / key summary.</a:t>
            </a:r>
          </a:p>
        </p:txBody>
      </p:sp>
    </p:spTree>
    <p:extLst>
      <p:ext uri="{BB962C8B-B14F-4D97-AF65-F5344CB8AC3E}">
        <p14:creationId xmlns:p14="http://schemas.microsoft.com/office/powerpoint/2010/main" val="311027388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Финал">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Текст 4">
            <a:extLst>
              <a:ext uri="{FF2B5EF4-FFF2-40B4-BE49-F238E27FC236}">
                <a16:creationId xmlns:a16="http://schemas.microsoft.com/office/drawing/2014/main" id="{164235EB-093A-2BDE-8127-460B61C5B696}"/>
              </a:ext>
            </a:extLst>
          </p:cNvPr>
          <p:cNvSpPr>
            <a:spLocks noGrp="1"/>
          </p:cNvSpPr>
          <p:nvPr>
            <p:ph type="body" sz="quarter" idx="11" hasCustomPrompt="1"/>
          </p:nvPr>
        </p:nvSpPr>
        <p:spPr>
          <a:xfrm>
            <a:off x="624113" y="1233715"/>
            <a:ext cx="7170057" cy="3410856"/>
          </a:xfrm>
        </p:spPr>
        <p:txBody>
          <a:bodyPr>
            <a:normAutofit/>
          </a:bodyPr>
          <a:lstStyle>
            <a:lvl1pPr marL="0" indent="0">
              <a:buFont typeface="Arial" panose="020B0604020202020204" pitchFamily="34" charset="0"/>
              <a:buNone/>
              <a:defRPr sz="1600" baseline="0"/>
            </a:lvl1pPr>
            <a:lvl2pPr marL="457200" indent="0">
              <a:buFontTx/>
              <a:buNone/>
              <a:defRPr sz="1600" baseline="0"/>
            </a:lvl2pPr>
            <a:lvl3pPr marL="914400" indent="0">
              <a:buFontTx/>
              <a:buNone/>
              <a:defRPr sz="1600" baseline="0"/>
            </a:lvl3pPr>
            <a:lvl4pPr marL="1371600" indent="0">
              <a:buFontTx/>
              <a:buNone/>
              <a:defRPr sz="1600" baseline="0"/>
            </a:lvl4pPr>
            <a:lvl5pPr>
              <a:buFontTx/>
              <a:buNone/>
              <a:defRPr sz="1600" baseline="0"/>
            </a:lvl5pPr>
          </a:lstStyle>
          <a:p>
            <a:r>
              <a:rPr lang="en-US" sz="1600" dirty="0">
                <a:latin typeface="Golos Text" panose="020B0503020202020204"/>
              </a:rPr>
              <a:t>Main text / summary goes here (if needed)</a:t>
            </a:r>
            <a:r>
              <a:rPr lang="ru-RU" sz="1600" dirty="0">
                <a:latin typeface="Golos Text" panose="020B0503020202020204"/>
              </a:rPr>
              <a:t>.</a:t>
            </a:r>
            <a:endParaRPr lang="en-US" sz="1600" dirty="0">
              <a:latin typeface="Golos Text" panose="020B0503020202020204"/>
            </a:endParaRPr>
          </a:p>
          <a:p>
            <a:endParaRPr lang="ru-RU" sz="1600" dirty="0">
              <a:latin typeface="Golos Text" panose="020B0503020202020204"/>
            </a:endParaRPr>
          </a:p>
          <a:p>
            <a:pPr marL="0" indent="0" algn="l">
              <a:buNone/>
            </a:pPr>
            <a:r>
              <a:rPr lang="en-US" sz="1400" b="1" i="0" dirty="0">
                <a:solidFill>
                  <a:srgbClr val="2C2D2E"/>
                </a:solidFill>
                <a:effectLst/>
                <a:latin typeface="Golos Text" panose="020B0503020202020204"/>
              </a:rPr>
              <a:t>Start of list</a:t>
            </a:r>
            <a:r>
              <a:rPr lang="ru-RU" sz="1400" b="1" i="0" dirty="0">
                <a:solidFill>
                  <a:srgbClr val="2C2D2E"/>
                </a:solidFill>
                <a:effectLst/>
                <a:latin typeface="Golos Text" panose="020B0503020202020204"/>
              </a:rPr>
              <a:t>:</a:t>
            </a:r>
          </a:p>
          <a:p>
            <a:pPr algn="l">
              <a:buFont typeface="Arial" panose="020B0604020202020204" pitchFamily="34" charset="0"/>
              <a:buChar char="•"/>
            </a:pPr>
            <a:r>
              <a:rPr lang="ru-RU" sz="1400" b="0" i="0" dirty="0">
                <a:solidFill>
                  <a:srgbClr val="2C2D2E"/>
                </a:solidFill>
                <a:effectLst/>
                <a:latin typeface="Golos Text" panose="020B0503020202020204"/>
              </a:rPr>
              <a:t> </a:t>
            </a:r>
            <a:r>
              <a:rPr lang="en-US" sz="1400" b="0" i="0" dirty="0">
                <a:solidFill>
                  <a:srgbClr val="2C2D2E"/>
                </a:solidFill>
                <a:effectLst/>
                <a:latin typeface="Golos Text" panose="020B0503020202020204"/>
              </a:rPr>
              <a:t>item</a:t>
            </a:r>
            <a:r>
              <a:rPr lang="ru-RU" sz="1400" b="0" i="0" dirty="0">
                <a:solidFill>
                  <a:srgbClr val="2C2D2E"/>
                </a:solidFill>
                <a:effectLst/>
                <a:latin typeface="Golos Text" panose="020B0503020202020204"/>
              </a:rPr>
              <a:t>;</a:t>
            </a:r>
          </a:p>
          <a:p>
            <a:pPr algn="l">
              <a:buFont typeface="Arial" panose="020B0604020202020204" pitchFamily="34" charset="0"/>
              <a:buChar char="•"/>
            </a:pPr>
            <a:r>
              <a:rPr lang="ru-RU" sz="1400" b="0" i="0" dirty="0">
                <a:solidFill>
                  <a:srgbClr val="2C2D2E"/>
                </a:solidFill>
                <a:effectLst/>
                <a:latin typeface="Golos Text" panose="020B0503020202020204"/>
              </a:rPr>
              <a:t> </a:t>
            </a:r>
            <a:r>
              <a:rPr lang="en-US" sz="1400" b="0" i="0" dirty="0">
                <a:solidFill>
                  <a:srgbClr val="2C2D2E"/>
                </a:solidFill>
                <a:effectLst/>
                <a:latin typeface="Golos Text" panose="020B0503020202020204"/>
              </a:rPr>
              <a:t>item</a:t>
            </a:r>
            <a:r>
              <a:rPr lang="ru-RU" sz="1400" b="0" i="0" dirty="0">
                <a:solidFill>
                  <a:srgbClr val="2C2D2E"/>
                </a:solidFill>
                <a:effectLst/>
                <a:latin typeface="Golos Text" panose="020B0503020202020204"/>
              </a:rPr>
              <a:t>;</a:t>
            </a:r>
          </a:p>
          <a:p>
            <a:pPr algn="l">
              <a:buFont typeface="Arial" panose="020B0604020202020204" pitchFamily="34" charset="0"/>
              <a:buChar char="•"/>
            </a:pPr>
            <a:r>
              <a:rPr lang="ru-RU" sz="1400" b="0" i="0" dirty="0">
                <a:solidFill>
                  <a:srgbClr val="2C2D2E"/>
                </a:solidFill>
                <a:effectLst/>
                <a:latin typeface="Golos Text" panose="020B0503020202020204"/>
              </a:rPr>
              <a:t> </a:t>
            </a:r>
            <a:r>
              <a:rPr lang="en-US" sz="1400" b="0" i="0" dirty="0">
                <a:solidFill>
                  <a:srgbClr val="2C2D2E"/>
                </a:solidFill>
                <a:effectLst/>
                <a:latin typeface="Golos Text" panose="020B0503020202020204"/>
              </a:rPr>
              <a:t>end of list</a:t>
            </a:r>
            <a:r>
              <a:rPr lang="ru-RU" sz="1400" b="0" i="0" dirty="0">
                <a:solidFill>
                  <a:srgbClr val="2C2D2E"/>
                </a:solidFill>
                <a:effectLst/>
                <a:latin typeface="Golos Text" panose="020B0503020202020204"/>
              </a:rPr>
              <a:t>.</a:t>
            </a:r>
          </a:p>
          <a:p>
            <a:pPr lvl="0"/>
            <a:endParaRPr lang="ru-RU" dirty="0"/>
          </a:p>
          <a:p>
            <a:pPr lvl="0"/>
            <a:endParaRPr lang="ru-RU" dirty="0"/>
          </a:p>
        </p:txBody>
      </p:sp>
      <p:sp>
        <p:nvSpPr>
          <p:cNvPr id="3" name="Title 1">
            <a:extLst>
              <a:ext uri="{FF2B5EF4-FFF2-40B4-BE49-F238E27FC236}">
                <a16:creationId xmlns:a16="http://schemas.microsoft.com/office/drawing/2014/main" id="{FFD6E8F6-2854-A3A1-FCCA-4BC7B8C564E1}"/>
              </a:ext>
            </a:extLst>
          </p:cNvPr>
          <p:cNvSpPr>
            <a:spLocks noGrp="1"/>
          </p:cNvSpPr>
          <p:nvPr>
            <p:ph type="title" hasCustomPrompt="1"/>
          </p:nvPr>
        </p:nvSpPr>
        <p:spPr>
          <a:xfrm>
            <a:off x="457200" y="306435"/>
            <a:ext cx="6824382" cy="527284"/>
          </a:xfrm>
        </p:spPr>
        <p:txBody>
          <a:bodyPr>
            <a:normAutofit/>
          </a:bodyPr>
          <a:lstStyle>
            <a:lvl1pPr>
              <a:defRPr sz="3200" baseline="0">
                <a:solidFill>
                  <a:schemeClr val="bg1"/>
                </a:solidFill>
                <a:latin typeface="Golos Text DemiBold" panose="020B0703020202020204" pitchFamily="34" charset="-52"/>
              </a:defRPr>
            </a:lvl1pPr>
          </a:lstStyle>
          <a:p>
            <a:r>
              <a:rPr lang="en-US" dirty="0"/>
              <a:t>Heading</a:t>
            </a:r>
          </a:p>
        </p:txBody>
      </p:sp>
    </p:spTree>
    <p:extLst>
      <p:ext uri="{BB962C8B-B14F-4D97-AF65-F5344CB8AC3E}">
        <p14:creationId xmlns:p14="http://schemas.microsoft.com/office/powerpoint/2010/main" val="203844050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Пользовательский макет">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125FAEC5-3811-8889-0016-6EA3B2AC4125}"/>
              </a:ext>
            </a:extLst>
          </p:cNvPr>
          <p:cNvSpPr>
            <a:spLocks noGrp="1"/>
          </p:cNvSpPr>
          <p:nvPr>
            <p:ph type="title" hasCustomPrompt="1"/>
          </p:nvPr>
        </p:nvSpPr>
        <p:spPr>
          <a:xfrm>
            <a:off x="457200" y="306435"/>
            <a:ext cx="6824382" cy="527284"/>
          </a:xfrm>
        </p:spPr>
        <p:txBody>
          <a:bodyPr>
            <a:normAutofit/>
          </a:bodyPr>
          <a:lstStyle>
            <a:lvl1pPr>
              <a:defRPr sz="3200" baseline="0">
                <a:solidFill>
                  <a:schemeClr val="bg1"/>
                </a:solidFill>
                <a:latin typeface="Golos Text DemiBold" panose="020B0703020202020204" pitchFamily="34" charset="-52"/>
              </a:defRPr>
            </a:lvl1pPr>
          </a:lstStyle>
          <a:p>
            <a:r>
              <a:rPr lang="en-US" dirty="0"/>
              <a:t>Heading</a:t>
            </a:r>
          </a:p>
        </p:txBody>
      </p:sp>
      <p:sp>
        <p:nvSpPr>
          <p:cNvPr id="4" name="Текст 7">
            <a:extLst>
              <a:ext uri="{FF2B5EF4-FFF2-40B4-BE49-F238E27FC236}">
                <a16:creationId xmlns:a16="http://schemas.microsoft.com/office/drawing/2014/main" id="{CAC739FE-CC7A-A005-60BE-713B90BFE7B8}"/>
              </a:ext>
            </a:extLst>
          </p:cNvPr>
          <p:cNvSpPr>
            <a:spLocks noGrp="1"/>
          </p:cNvSpPr>
          <p:nvPr>
            <p:ph type="body" sz="quarter" idx="10" hasCustomPrompt="1"/>
          </p:nvPr>
        </p:nvSpPr>
        <p:spPr>
          <a:xfrm>
            <a:off x="507999" y="1792286"/>
            <a:ext cx="3635830" cy="1573671"/>
          </a:xfrm>
        </p:spPr>
        <p:txBody>
          <a:bodyPr>
            <a:normAutofit/>
          </a:bodyPr>
          <a:lstStyle>
            <a:lvl1pPr marL="0" indent="0">
              <a:buNone/>
              <a:defRPr sz="1200"/>
            </a:lvl1pPr>
            <a:lvl2pPr marL="457200" indent="0">
              <a:buNone/>
              <a:defRPr/>
            </a:lvl2pPr>
            <a:lvl3pPr marL="914400" indent="0">
              <a:buNone/>
              <a:defRPr/>
            </a:lvl3pPr>
            <a:lvl4pPr marL="1371600" indent="0">
              <a:buNone/>
              <a:defRPr/>
            </a:lvl4pPr>
            <a:lvl5pPr marL="1828800" indent="0">
              <a:buFont typeface="Arial" panose="020B0604020202020204" pitchFamily="34" charset="0"/>
              <a:buNone/>
              <a:defRPr/>
            </a:lvl5pPr>
          </a:lstStyle>
          <a:p>
            <a:r>
              <a:rPr lang="en-US" sz="1200" dirty="0">
                <a:latin typeface="Golos Text" panose="020B0503020202020204"/>
              </a:rPr>
              <a:t>Main text / summary goes here (if needed)</a:t>
            </a:r>
            <a:r>
              <a:rPr lang="ru-RU" sz="1200" dirty="0">
                <a:latin typeface="Golos Text" panose="020B0503020202020204"/>
              </a:rPr>
              <a:t>.</a:t>
            </a:r>
            <a:endParaRPr lang="en-US" sz="1200" dirty="0">
              <a:latin typeface="Golos Text" panose="020B0503020202020204"/>
            </a:endParaRPr>
          </a:p>
        </p:txBody>
      </p:sp>
      <p:sp>
        <p:nvSpPr>
          <p:cNvPr id="5" name="Текст 13">
            <a:extLst>
              <a:ext uri="{FF2B5EF4-FFF2-40B4-BE49-F238E27FC236}">
                <a16:creationId xmlns:a16="http://schemas.microsoft.com/office/drawing/2014/main" id="{0280BF47-780B-2175-23F6-FDC24D601FFF}"/>
              </a:ext>
            </a:extLst>
          </p:cNvPr>
          <p:cNvSpPr>
            <a:spLocks noGrp="1"/>
          </p:cNvSpPr>
          <p:nvPr>
            <p:ph type="body" sz="quarter" idx="13" hasCustomPrompt="1"/>
          </p:nvPr>
        </p:nvSpPr>
        <p:spPr>
          <a:xfrm>
            <a:off x="507999" y="1182459"/>
            <a:ext cx="2960913" cy="595085"/>
          </a:xfrm>
        </p:spPr>
        <p:txBody>
          <a:bodyPr>
            <a:normAutofit/>
          </a:bodyPr>
          <a:lstStyle>
            <a:lvl1pPr marL="0" indent="0">
              <a:buNone/>
              <a:defRPr sz="1600" u="sng" baseline="0">
                <a:latin typeface="Golos Text DemiBold" panose="020B0703020202020204" pitchFamily="34" charset="-52"/>
              </a:defRPr>
            </a:lvl1pPr>
          </a:lstStyle>
          <a:p>
            <a:pPr lvl="0"/>
            <a:r>
              <a:rPr lang="en-US" dirty="0"/>
              <a:t>Subheading</a:t>
            </a:r>
            <a:endParaRPr lang="ru-RU" dirty="0"/>
          </a:p>
        </p:txBody>
      </p:sp>
      <p:sp>
        <p:nvSpPr>
          <p:cNvPr id="6" name="Текст 7">
            <a:extLst>
              <a:ext uri="{FF2B5EF4-FFF2-40B4-BE49-F238E27FC236}">
                <a16:creationId xmlns:a16="http://schemas.microsoft.com/office/drawing/2014/main" id="{E58E80D7-3F9A-CA73-1A7E-C864B8F1B1AF}"/>
              </a:ext>
            </a:extLst>
          </p:cNvPr>
          <p:cNvSpPr>
            <a:spLocks noGrp="1"/>
          </p:cNvSpPr>
          <p:nvPr>
            <p:ph type="body" sz="quarter" idx="14" hasCustomPrompt="1"/>
          </p:nvPr>
        </p:nvSpPr>
        <p:spPr>
          <a:xfrm>
            <a:off x="5000171" y="3011486"/>
            <a:ext cx="3635830" cy="1573671"/>
          </a:xfrm>
        </p:spPr>
        <p:txBody>
          <a:bodyPr>
            <a:normAutofit/>
          </a:bodyPr>
          <a:lstStyle>
            <a:lvl1pPr marL="0" indent="0">
              <a:buNone/>
              <a:defRPr sz="1200"/>
            </a:lvl1pPr>
            <a:lvl2pPr marL="457200" indent="0">
              <a:buNone/>
              <a:defRPr/>
            </a:lvl2pPr>
            <a:lvl3pPr marL="914400" indent="0">
              <a:buNone/>
              <a:defRPr/>
            </a:lvl3pPr>
            <a:lvl4pPr marL="1371600" indent="0">
              <a:buNone/>
              <a:defRPr/>
            </a:lvl4pPr>
            <a:lvl5pPr marL="1828800" indent="0">
              <a:buFont typeface="Arial" panose="020B0604020202020204" pitchFamily="34" charset="0"/>
              <a:buNone/>
              <a:defRPr/>
            </a:lvl5pPr>
          </a:lstStyle>
          <a:p>
            <a:r>
              <a:rPr lang="en-US" sz="1400" dirty="0">
                <a:latin typeface="Golos Text" panose="020B0503020202020204"/>
              </a:rPr>
              <a:t>Main text / key summary</a:t>
            </a:r>
            <a:r>
              <a:rPr lang="ru-RU" sz="1400" dirty="0">
                <a:latin typeface="Golos Text" panose="020B0503020202020204"/>
              </a:rPr>
              <a:t>.</a:t>
            </a:r>
            <a:endParaRPr lang="en-US" sz="1400" dirty="0">
              <a:latin typeface="Golos Text" panose="020B0503020202020204"/>
            </a:endParaRPr>
          </a:p>
          <a:p>
            <a:endParaRPr lang="ru-RU" sz="1400" dirty="0">
              <a:latin typeface="Golos Text" panose="020B0503020202020204"/>
            </a:endParaRPr>
          </a:p>
          <a:p>
            <a:pPr marL="0" indent="0" algn="l">
              <a:buNone/>
            </a:pPr>
            <a:r>
              <a:rPr lang="en-US" sz="1200" b="1" i="0" dirty="0">
                <a:solidFill>
                  <a:srgbClr val="2C2D2E"/>
                </a:solidFill>
                <a:effectLst/>
                <a:latin typeface="Golos Text" panose="020B0503020202020204"/>
              </a:rPr>
              <a:t>Start of list</a:t>
            </a:r>
            <a:r>
              <a:rPr lang="ru-RU" sz="1200" b="1" i="0" dirty="0">
                <a:solidFill>
                  <a:srgbClr val="2C2D2E"/>
                </a:solidFill>
                <a:effectLst/>
                <a:latin typeface="Golos Text" panose="020B0503020202020204"/>
              </a:rPr>
              <a:t>:</a:t>
            </a:r>
          </a:p>
          <a:p>
            <a:pPr algn="l">
              <a:buFont typeface="Arial" panose="020B0604020202020204" pitchFamily="34" charset="0"/>
              <a:buChar char="•"/>
            </a:pPr>
            <a:r>
              <a:rPr lang="ru-RU" sz="1200" b="0" i="0" dirty="0">
                <a:solidFill>
                  <a:srgbClr val="2C2D2E"/>
                </a:solidFill>
                <a:effectLst/>
                <a:latin typeface="Golos Text" panose="020B0503020202020204"/>
              </a:rPr>
              <a:t> </a:t>
            </a:r>
            <a:r>
              <a:rPr lang="en-US" sz="1200" b="0" i="0" dirty="0">
                <a:solidFill>
                  <a:srgbClr val="2C2D2E"/>
                </a:solidFill>
                <a:effectLst/>
                <a:latin typeface="Golos Text" panose="020B0503020202020204"/>
              </a:rPr>
              <a:t>item</a:t>
            </a:r>
            <a:r>
              <a:rPr lang="ru-RU" sz="1200" b="0" i="0" dirty="0">
                <a:solidFill>
                  <a:srgbClr val="2C2D2E"/>
                </a:solidFill>
                <a:effectLst/>
                <a:latin typeface="Golos Text" panose="020B0503020202020204"/>
              </a:rPr>
              <a:t>;</a:t>
            </a:r>
          </a:p>
          <a:p>
            <a:pPr algn="l">
              <a:buFont typeface="Arial" panose="020B0604020202020204" pitchFamily="34" charset="0"/>
              <a:buChar char="•"/>
            </a:pPr>
            <a:r>
              <a:rPr lang="ru-RU" sz="1200" b="0" i="0" dirty="0">
                <a:solidFill>
                  <a:srgbClr val="2C2D2E"/>
                </a:solidFill>
                <a:effectLst/>
                <a:latin typeface="Golos Text" panose="020B0503020202020204"/>
              </a:rPr>
              <a:t> </a:t>
            </a:r>
            <a:r>
              <a:rPr lang="en-US" sz="1200" b="0" i="0" dirty="0">
                <a:solidFill>
                  <a:srgbClr val="2C2D2E"/>
                </a:solidFill>
                <a:effectLst/>
                <a:latin typeface="Golos Text" panose="020B0503020202020204"/>
              </a:rPr>
              <a:t>item</a:t>
            </a:r>
            <a:r>
              <a:rPr lang="ru-RU" sz="1200" b="0" i="0" dirty="0">
                <a:solidFill>
                  <a:srgbClr val="2C2D2E"/>
                </a:solidFill>
                <a:effectLst/>
                <a:latin typeface="Golos Text" panose="020B0503020202020204"/>
              </a:rPr>
              <a:t>;</a:t>
            </a:r>
          </a:p>
          <a:p>
            <a:pPr algn="l">
              <a:buFont typeface="Arial" panose="020B0604020202020204" pitchFamily="34" charset="0"/>
              <a:buChar char="•"/>
            </a:pPr>
            <a:r>
              <a:rPr lang="ru-RU" sz="1200" b="0" i="0" dirty="0">
                <a:solidFill>
                  <a:srgbClr val="2C2D2E"/>
                </a:solidFill>
                <a:effectLst/>
                <a:latin typeface="Golos Text" panose="020B0503020202020204"/>
              </a:rPr>
              <a:t> </a:t>
            </a:r>
            <a:r>
              <a:rPr lang="en-US" sz="1200" b="0" i="0" dirty="0">
                <a:solidFill>
                  <a:srgbClr val="2C2D2E"/>
                </a:solidFill>
                <a:effectLst/>
                <a:latin typeface="Golos Text" panose="020B0503020202020204"/>
              </a:rPr>
              <a:t>end of list</a:t>
            </a:r>
            <a:r>
              <a:rPr lang="ru-RU" sz="1200" b="0" i="0" dirty="0">
                <a:solidFill>
                  <a:srgbClr val="2C2D2E"/>
                </a:solidFill>
                <a:effectLst/>
                <a:latin typeface="Golos Text" panose="020B0503020202020204"/>
              </a:rPr>
              <a:t>.</a:t>
            </a:r>
          </a:p>
        </p:txBody>
      </p:sp>
      <p:sp>
        <p:nvSpPr>
          <p:cNvPr id="7" name="Текст 13">
            <a:extLst>
              <a:ext uri="{FF2B5EF4-FFF2-40B4-BE49-F238E27FC236}">
                <a16:creationId xmlns:a16="http://schemas.microsoft.com/office/drawing/2014/main" id="{BF0BE89B-425E-821E-10AB-56C164DAED33}"/>
              </a:ext>
            </a:extLst>
          </p:cNvPr>
          <p:cNvSpPr>
            <a:spLocks noGrp="1"/>
          </p:cNvSpPr>
          <p:nvPr>
            <p:ph type="body" sz="quarter" idx="15" hasCustomPrompt="1"/>
          </p:nvPr>
        </p:nvSpPr>
        <p:spPr>
          <a:xfrm>
            <a:off x="5000171" y="2401659"/>
            <a:ext cx="2960913" cy="595085"/>
          </a:xfrm>
        </p:spPr>
        <p:txBody>
          <a:bodyPr>
            <a:normAutofit/>
          </a:bodyPr>
          <a:lstStyle>
            <a:lvl1pPr marL="0" indent="0">
              <a:buNone/>
              <a:defRPr sz="1600" u="sng" baseline="0">
                <a:latin typeface="Golos Text DemiBold" panose="020B0703020202020204" pitchFamily="34" charset="-52"/>
              </a:defRPr>
            </a:lvl1pPr>
          </a:lstStyle>
          <a:p>
            <a:pPr lvl="0"/>
            <a:r>
              <a:rPr lang="en-US" dirty="0"/>
              <a:t>Subheading</a:t>
            </a:r>
            <a:endParaRPr lang="ru-RU" dirty="0"/>
          </a:p>
        </p:txBody>
      </p:sp>
    </p:spTree>
    <p:extLst>
      <p:ext uri="{BB962C8B-B14F-4D97-AF65-F5344CB8AC3E}">
        <p14:creationId xmlns:p14="http://schemas.microsoft.com/office/powerpoint/2010/main" val="420629313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5_Пользовательский макет">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Рисунок 2">
            <a:extLst>
              <a:ext uri="{FF2B5EF4-FFF2-40B4-BE49-F238E27FC236}">
                <a16:creationId xmlns:a16="http://schemas.microsoft.com/office/drawing/2014/main" id="{F282CACE-D64E-E390-8227-23E049D60AAD}"/>
              </a:ext>
            </a:extLst>
          </p:cNvPr>
          <p:cNvSpPr>
            <a:spLocks noGrp="1"/>
          </p:cNvSpPr>
          <p:nvPr>
            <p:ph type="pic" sz="quarter" idx="10" hasCustomPrompt="1"/>
          </p:nvPr>
        </p:nvSpPr>
        <p:spPr>
          <a:xfrm>
            <a:off x="457200" y="936852"/>
            <a:ext cx="4608513" cy="3842155"/>
          </a:xfrm>
          <a:prstGeom prst="roundRect">
            <a:avLst>
              <a:gd name="adj" fmla="val 7617"/>
            </a:avLst>
          </a:prstGeom>
        </p:spPr>
        <p:txBody>
          <a:bodyPr/>
          <a:lstStyle>
            <a:lvl1pPr>
              <a:defRPr>
                <a:solidFill>
                  <a:schemeClr val="bg1"/>
                </a:solidFill>
              </a:defRPr>
            </a:lvl1pPr>
          </a:lstStyle>
          <a:p>
            <a:r>
              <a:rPr lang="en-US" dirty="0"/>
              <a:t>Image goes here</a:t>
            </a:r>
            <a:endParaRPr lang="ru-RU" dirty="0"/>
          </a:p>
        </p:txBody>
      </p:sp>
      <p:sp>
        <p:nvSpPr>
          <p:cNvPr id="4" name="Title 1">
            <a:extLst>
              <a:ext uri="{FF2B5EF4-FFF2-40B4-BE49-F238E27FC236}">
                <a16:creationId xmlns:a16="http://schemas.microsoft.com/office/drawing/2014/main" id="{EFD893D5-8CB5-3E29-008C-CC0E0591AE21}"/>
              </a:ext>
            </a:extLst>
          </p:cNvPr>
          <p:cNvSpPr>
            <a:spLocks noGrp="1"/>
          </p:cNvSpPr>
          <p:nvPr>
            <p:ph type="title" hasCustomPrompt="1"/>
          </p:nvPr>
        </p:nvSpPr>
        <p:spPr>
          <a:xfrm>
            <a:off x="457200" y="306435"/>
            <a:ext cx="6824382" cy="527284"/>
          </a:xfrm>
        </p:spPr>
        <p:txBody>
          <a:bodyPr>
            <a:normAutofit/>
          </a:bodyPr>
          <a:lstStyle>
            <a:lvl1pPr>
              <a:defRPr sz="3200" baseline="0">
                <a:solidFill>
                  <a:schemeClr val="bg1"/>
                </a:solidFill>
                <a:latin typeface="Golos Text DemiBold" panose="020B0703020202020204" pitchFamily="34" charset="-52"/>
              </a:defRPr>
            </a:lvl1pPr>
          </a:lstStyle>
          <a:p>
            <a:r>
              <a:rPr lang="en-US" dirty="0"/>
              <a:t>Heading</a:t>
            </a:r>
          </a:p>
        </p:txBody>
      </p:sp>
      <p:sp>
        <p:nvSpPr>
          <p:cNvPr id="5" name="Текст 6">
            <a:extLst>
              <a:ext uri="{FF2B5EF4-FFF2-40B4-BE49-F238E27FC236}">
                <a16:creationId xmlns:a16="http://schemas.microsoft.com/office/drawing/2014/main" id="{6E126262-C015-9DD6-F87F-1B632AE7449F}"/>
              </a:ext>
            </a:extLst>
          </p:cNvPr>
          <p:cNvSpPr>
            <a:spLocks noGrp="1"/>
          </p:cNvSpPr>
          <p:nvPr>
            <p:ph type="body" sz="quarter" idx="11" hasCustomPrompt="1"/>
          </p:nvPr>
        </p:nvSpPr>
        <p:spPr>
          <a:xfrm>
            <a:off x="5508171" y="1153886"/>
            <a:ext cx="2532743" cy="3425371"/>
          </a:xfrm>
        </p:spPr>
        <p:txBody>
          <a:bodyPr>
            <a:normAutofit/>
          </a:bodyPr>
          <a:lstStyle>
            <a:lvl1pPr marL="0" indent="0">
              <a:buNone/>
              <a:defRPr sz="1400" baseline="0"/>
            </a:lvl1pPr>
            <a:lvl2pPr marL="457200" indent="0">
              <a:buNone/>
              <a:defRPr sz="1400" baseline="0"/>
            </a:lvl2pPr>
            <a:lvl3pPr marL="914400" indent="0">
              <a:buNone/>
              <a:defRPr sz="1400" baseline="0"/>
            </a:lvl3pPr>
            <a:lvl4pPr marL="1371600" indent="0">
              <a:buNone/>
              <a:defRPr sz="1400" baseline="0"/>
            </a:lvl4pPr>
            <a:lvl5pPr marL="1828800" indent="0">
              <a:buFont typeface="Arial" panose="020B0604020202020204" pitchFamily="34" charset="0"/>
              <a:buNone/>
              <a:defRPr sz="1400" baseline="0"/>
            </a:lvl5pPr>
          </a:lstStyle>
          <a:p>
            <a:r>
              <a:rPr lang="en-US" sz="1600" dirty="0">
                <a:latin typeface="Golos Text" panose="020B0503020202020204"/>
              </a:rPr>
              <a:t>Main text / key summary</a:t>
            </a:r>
            <a:r>
              <a:rPr lang="ru-RU" sz="1600" dirty="0">
                <a:latin typeface="Golos Text" panose="020B0503020202020204"/>
              </a:rPr>
              <a:t>.</a:t>
            </a:r>
            <a:endParaRPr lang="en-US" sz="1600" dirty="0">
              <a:latin typeface="Golos Text" panose="020B0503020202020204"/>
            </a:endParaRPr>
          </a:p>
          <a:p>
            <a:endParaRPr lang="ru-RU" sz="1600" dirty="0">
              <a:latin typeface="Golos Text" panose="020B0503020202020204"/>
            </a:endParaRPr>
          </a:p>
          <a:p>
            <a:pPr marL="0" indent="0" algn="l">
              <a:buNone/>
            </a:pPr>
            <a:r>
              <a:rPr lang="en-US" sz="1400" b="1" i="0" dirty="0">
                <a:solidFill>
                  <a:srgbClr val="2C2D2E"/>
                </a:solidFill>
                <a:effectLst/>
                <a:latin typeface="Golos Text" panose="020B0503020202020204"/>
              </a:rPr>
              <a:t>Start of list</a:t>
            </a:r>
            <a:r>
              <a:rPr lang="ru-RU" sz="1400" b="1" i="0" dirty="0">
                <a:solidFill>
                  <a:srgbClr val="2C2D2E"/>
                </a:solidFill>
                <a:effectLst/>
                <a:latin typeface="Golos Text" panose="020B0503020202020204"/>
              </a:rPr>
              <a:t>:</a:t>
            </a:r>
          </a:p>
          <a:p>
            <a:pPr algn="l">
              <a:buFont typeface="Arial" panose="020B0604020202020204" pitchFamily="34" charset="0"/>
              <a:buChar char="•"/>
            </a:pPr>
            <a:r>
              <a:rPr lang="ru-RU" sz="1400" b="0" i="0" dirty="0">
                <a:solidFill>
                  <a:srgbClr val="2C2D2E"/>
                </a:solidFill>
                <a:effectLst/>
                <a:latin typeface="Golos Text" panose="020B0503020202020204"/>
              </a:rPr>
              <a:t> </a:t>
            </a:r>
            <a:r>
              <a:rPr lang="en-US" sz="1400" b="0" i="0" dirty="0">
                <a:solidFill>
                  <a:srgbClr val="2C2D2E"/>
                </a:solidFill>
                <a:effectLst/>
                <a:latin typeface="Golos Text" panose="020B0503020202020204"/>
              </a:rPr>
              <a:t>item</a:t>
            </a:r>
            <a:r>
              <a:rPr lang="ru-RU" sz="1400" b="0" i="0" dirty="0">
                <a:solidFill>
                  <a:srgbClr val="2C2D2E"/>
                </a:solidFill>
                <a:effectLst/>
                <a:latin typeface="Golos Text" panose="020B0503020202020204"/>
              </a:rPr>
              <a:t>;</a:t>
            </a:r>
          </a:p>
          <a:p>
            <a:pPr algn="l">
              <a:buFont typeface="Arial" panose="020B0604020202020204" pitchFamily="34" charset="0"/>
              <a:buChar char="•"/>
            </a:pPr>
            <a:r>
              <a:rPr lang="ru-RU" sz="1400" b="0" i="0" dirty="0">
                <a:solidFill>
                  <a:srgbClr val="2C2D2E"/>
                </a:solidFill>
                <a:effectLst/>
                <a:latin typeface="Golos Text" panose="020B0503020202020204"/>
              </a:rPr>
              <a:t> </a:t>
            </a:r>
            <a:r>
              <a:rPr lang="en-US" sz="1400" b="0" i="0" dirty="0">
                <a:solidFill>
                  <a:srgbClr val="2C2D2E"/>
                </a:solidFill>
                <a:effectLst/>
                <a:latin typeface="Golos Text" panose="020B0503020202020204"/>
              </a:rPr>
              <a:t>item</a:t>
            </a:r>
            <a:r>
              <a:rPr lang="ru-RU" sz="1400" b="0" i="0" dirty="0">
                <a:solidFill>
                  <a:srgbClr val="2C2D2E"/>
                </a:solidFill>
                <a:effectLst/>
                <a:latin typeface="Golos Text" panose="020B0503020202020204"/>
              </a:rPr>
              <a:t>;</a:t>
            </a:r>
          </a:p>
          <a:p>
            <a:pPr algn="l">
              <a:buFont typeface="Arial" panose="020B0604020202020204" pitchFamily="34" charset="0"/>
              <a:buChar char="•"/>
            </a:pPr>
            <a:r>
              <a:rPr lang="ru-RU" sz="1400" b="0" i="0" dirty="0">
                <a:solidFill>
                  <a:srgbClr val="2C2D2E"/>
                </a:solidFill>
                <a:effectLst/>
                <a:latin typeface="Golos Text" panose="020B0503020202020204"/>
              </a:rPr>
              <a:t> </a:t>
            </a:r>
            <a:r>
              <a:rPr lang="en-US" sz="1400" b="0" i="0" dirty="0">
                <a:solidFill>
                  <a:srgbClr val="2C2D2E"/>
                </a:solidFill>
                <a:effectLst/>
                <a:latin typeface="Golos Text" panose="020B0503020202020204"/>
              </a:rPr>
              <a:t>end of list</a:t>
            </a:r>
            <a:r>
              <a:rPr lang="ru-RU" sz="1400" b="0" i="0" dirty="0">
                <a:solidFill>
                  <a:srgbClr val="2C2D2E"/>
                </a:solidFill>
                <a:effectLst/>
                <a:latin typeface="Golos Text" panose="020B0503020202020204"/>
              </a:rPr>
              <a:t>.</a:t>
            </a:r>
          </a:p>
        </p:txBody>
      </p:sp>
    </p:spTree>
    <p:extLst>
      <p:ext uri="{BB962C8B-B14F-4D97-AF65-F5344CB8AC3E}">
        <p14:creationId xmlns:p14="http://schemas.microsoft.com/office/powerpoint/2010/main" val="173632129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6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AA1A601-605F-FFE8-0BFA-9EB221F44BCC}"/>
              </a:ext>
            </a:extLst>
          </p:cNvPr>
          <p:cNvSpPr>
            <a:spLocks noGrp="1"/>
          </p:cNvSpPr>
          <p:nvPr>
            <p:ph type="title" hasCustomPrompt="1"/>
          </p:nvPr>
        </p:nvSpPr>
        <p:spPr>
          <a:xfrm>
            <a:off x="457200" y="306435"/>
            <a:ext cx="6291943" cy="527284"/>
          </a:xfrm>
        </p:spPr>
        <p:txBody>
          <a:bodyPr>
            <a:normAutofit/>
          </a:bodyPr>
          <a:lstStyle>
            <a:lvl1pPr>
              <a:defRPr sz="3200" baseline="0">
                <a:latin typeface="Golos Text DemiBold" panose="020B0703020202020204" pitchFamily="34" charset="-52"/>
              </a:defRPr>
            </a:lvl1pPr>
          </a:lstStyle>
          <a:p>
            <a:r>
              <a:rPr lang="en-US" dirty="0"/>
              <a:t>Heading</a:t>
            </a:r>
          </a:p>
        </p:txBody>
      </p:sp>
      <p:sp>
        <p:nvSpPr>
          <p:cNvPr id="7" name="Текст 6">
            <a:extLst>
              <a:ext uri="{FF2B5EF4-FFF2-40B4-BE49-F238E27FC236}">
                <a16:creationId xmlns:a16="http://schemas.microsoft.com/office/drawing/2014/main" id="{E555EF72-8579-6966-364E-7EB76150977B}"/>
              </a:ext>
            </a:extLst>
          </p:cNvPr>
          <p:cNvSpPr>
            <a:spLocks noGrp="1"/>
          </p:cNvSpPr>
          <p:nvPr>
            <p:ph type="body" sz="quarter" idx="11" hasCustomPrompt="1"/>
          </p:nvPr>
        </p:nvSpPr>
        <p:spPr>
          <a:xfrm>
            <a:off x="3102428" y="943208"/>
            <a:ext cx="5526315" cy="3875536"/>
          </a:xfrm>
        </p:spPr>
        <p:txBody>
          <a:bodyPr>
            <a:normAutofit/>
          </a:bodyPr>
          <a:lstStyle>
            <a:lvl1pPr marL="0" indent="0">
              <a:buNone/>
              <a:defRPr sz="1400" baseline="0"/>
            </a:lvl1pPr>
            <a:lvl2pPr marL="457200" indent="0">
              <a:buNone/>
              <a:defRPr sz="1400" baseline="0"/>
            </a:lvl2pPr>
            <a:lvl3pPr marL="914400" indent="0">
              <a:buNone/>
              <a:defRPr sz="1400" baseline="0"/>
            </a:lvl3pPr>
            <a:lvl4pPr marL="1371600" indent="0">
              <a:buNone/>
              <a:defRPr sz="1400" baseline="0"/>
            </a:lvl4pPr>
            <a:lvl5pPr marL="1828800" indent="0">
              <a:buFont typeface="Arial" panose="020B0604020202020204" pitchFamily="34" charset="0"/>
              <a:buNone/>
              <a:defRPr sz="1400" baseline="0"/>
            </a:lvl5pPr>
          </a:lstStyle>
          <a:p>
            <a:r>
              <a:rPr lang="en-US" sz="1400" dirty="0">
                <a:latin typeface="Golos Text" panose="020B0503020202020204"/>
              </a:rPr>
              <a:t>Main text / summary goes here (if needed)</a:t>
            </a:r>
            <a:r>
              <a:rPr lang="ru-RU" sz="1400" dirty="0">
                <a:latin typeface="Golos Text" panose="020B0503020202020204"/>
              </a:rPr>
              <a:t>.</a:t>
            </a:r>
            <a:endParaRPr lang="en-US" sz="1400" dirty="0">
              <a:latin typeface="Golos Text" panose="020B0503020202020204"/>
            </a:endParaRPr>
          </a:p>
        </p:txBody>
      </p:sp>
      <p:sp>
        <p:nvSpPr>
          <p:cNvPr id="6" name="Рисунок 2">
            <a:extLst>
              <a:ext uri="{FF2B5EF4-FFF2-40B4-BE49-F238E27FC236}">
                <a16:creationId xmlns:a16="http://schemas.microsoft.com/office/drawing/2014/main" id="{E0DDF7E5-74E5-85B7-0EAB-6118F548A988}"/>
              </a:ext>
            </a:extLst>
          </p:cNvPr>
          <p:cNvSpPr>
            <a:spLocks noGrp="1"/>
          </p:cNvSpPr>
          <p:nvPr>
            <p:ph type="pic" sz="quarter" idx="13" hasCustomPrompt="1"/>
          </p:nvPr>
        </p:nvSpPr>
        <p:spPr>
          <a:xfrm>
            <a:off x="457200" y="943208"/>
            <a:ext cx="2532744" cy="1883023"/>
          </a:xfrm>
          <a:prstGeom prst="roundRect">
            <a:avLst>
              <a:gd name="adj" fmla="val 11537"/>
            </a:avLst>
          </a:prstGeom>
        </p:spPr>
        <p:txBody>
          <a:bodyPr/>
          <a:lstStyle>
            <a:lvl1pPr>
              <a:defRPr/>
            </a:lvl1pPr>
          </a:lstStyle>
          <a:p>
            <a:r>
              <a:rPr lang="en-US" dirty="0"/>
              <a:t>Image goes here</a:t>
            </a:r>
            <a:endParaRPr lang="ru-RU" dirty="0"/>
          </a:p>
        </p:txBody>
      </p:sp>
      <p:sp>
        <p:nvSpPr>
          <p:cNvPr id="8" name="Рисунок 2">
            <a:extLst>
              <a:ext uri="{FF2B5EF4-FFF2-40B4-BE49-F238E27FC236}">
                <a16:creationId xmlns:a16="http://schemas.microsoft.com/office/drawing/2014/main" id="{7936B987-FE27-33B7-4612-FDB9F2B35C64}"/>
              </a:ext>
            </a:extLst>
          </p:cNvPr>
          <p:cNvSpPr>
            <a:spLocks noGrp="1"/>
          </p:cNvSpPr>
          <p:nvPr>
            <p:ph type="pic" sz="quarter" idx="14" hasCustomPrompt="1"/>
          </p:nvPr>
        </p:nvSpPr>
        <p:spPr>
          <a:xfrm>
            <a:off x="457200" y="2935720"/>
            <a:ext cx="2532744" cy="1883023"/>
          </a:xfrm>
          <a:prstGeom prst="roundRect">
            <a:avLst>
              <a:gd name="adj" fmla="val 11537"/>
            </a:avLst>
          </a:prstGeom>
        </p:spPr>
        <p:txBody>
          <a:bodyPr/>
          <a:lstStyle>
            <a:lvl1pPr>
              <a:defRPr/>
            </a:lvl1pPr>
          </a:lstStyle>
          <a:p>
            <a:r>
              <a:rPr lang="en-US" dirty="0"/>
              <a:t>Image goes here</a:t>
            </a:r>
            <a:endParaRPr lang="ru-RU" dirty="0"/>
          </a:p>
        </p:txBody>
      </p:sp>
    </p:spTree>
    <p:extLst>
      <p:ext uri="{BB962C8B-B14F-4D97-AF65-F5344CB8AC3E}">
        <p14:creationId xmlns:p14="http://schemas.microsoft.com/office/powerpoint/2010/main" val="68552863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9_Пользовательский макет">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Текст 6">
            <a:extLst>
              <a:ext uri="{FF2B5EF4-FFF2-40B4-BE49-F238E27FC236}">
                <a16:creationId xmlns:a16="http://schemas.microsoft.com/office/drawing/2014/main" id="{604BBFFB-7572-35FA-4787-0F445C56328C}"/>
              </a:ext>
            </a:extLst>
          </p:cNvPr>
          <p:cNvSpPr>
            <a:spLocks noGrp="1"/>
          </p:cNvSpPr>
          <p:nvPr>
            <p:ph type="body" sz="quarter" idx="11" hasCustomPrompt="1"/>
          </p:nvPr>
        </p:nvSpPr>
        <p:spPr>
          <a:xfrm>
            <a:off x="457201" y="1059322"/>
            <a:ext cx="3897086" cy="1734678"/>
          </a:xfrm>
        </p:spPr>
        <p:txBody>
          <a:bodyPr>
            <a:normAutofit/>
          </a:bodyPr>
          <a:lstStyle>
            <a:lvl1pPr marL="0" indent="0">
              <a:buNone/>
              <a:defRPr sz="1400" baseline="0">
                <a:solidFill>
                  <a:schemeClr val="bg1"/>
                </a:solidFill>
              </a:defRPr>
            </a:lvl1pPr>
            <a:lvl2pPr marL="457200" indent="0">
              <a:buNone/>
              <a:defRPr sz="1400" baseline="0"/>
            </a:lvl2pPr>
            <a:lvl3pPr marL="914400" indent="0">
              <a:buNone/>
              <a:defRPr sz="1400" baseline="0"/>
            </a:lvl3pPr>
            <a:lvl4pPr marL="1371600" indent="0">
              <a:buNone/>
              <a:defRPr sz="1400" baseline="0"/>
            </a:lvl4pPr>
            <a:lvl5pPr marL="1828800" indent="0">
              <a:buFont typeface="Arial" panose="020B0604020202020204" pitchFamily="34" charset="0"/>
              <a:buNone/>
              <a:defRPr sz="1400" baseline="0"/>
            </a:lvl5pPr>
          </a:lstStyle>
          <a:p>
            <a:r>
              <a:rPr lang="en-US" sz="1400" dirty="0">
                <a:latin typeface="Golos Text" panose="020B0503020202020204"/>
              </a:rPr>
              <a:t>Main text / key summary</a:t>
            </a:r>
            <a:r>
              <a:rPr lang="ru-RU" sz="1400" dirty="0">
                <a:latin typeface="Golos Text" panose="020B0503020202020204"/>
              </a:rPr>
              <a:t>.</a:t>
            </a:r>
            <a:endParaRPr lang="en-US" sz="1400" dirty="0">
              <a:latin typeface="Golos Text" panose="020B0503020202020204"/>
            </a:endParaRPr>
          </a:p>
        </p:txBody>
      </p:sp>
      <p:sp>
        <p:nvSpPr>
          <p:cNvPr id="4" name="Текст 6">
            <a:extLst>
              <a:ext uri="{FF2B5EF4-FFF2-40B4-BE49-F238E27FC236}">
                <a16:creationId xmlns:a16="http://schemas.microsoft.com/office/drawing/2014/main" id="{4BFD2DD0-1A50-CC19-1239-4EE4F12EA915}"/>
              </a:ext>
            </a:extLst>
          </p:cNvPr>
          <p:cNvSpPr>
            <a:spLocks noGrp="1"/>
          </p:cNvSpPr>
          <p:nvPr>
            <p:ph type="body" sz="quarter" idx="12" hasCustomPrompt="1"/>
          </p:nvPr>
        </p:nvSpPr>
        <p:spPr>
          <a:xfrm>
            <a:off x="457202" y="3105836"/>
            <a:ext cx="3897084" cy="1640335"/>
          </a:xfrm>
        </p:spPr>
        <p:txBody>
          <a:bodyPr>
            <a:normAutofit/>
          </a:bodyPr>
          <a:lstStyle>
            <a:lvl1pPr marL="0" indent="0">
              <a:buNone/>
              <a:defRPr sz="1400" baseline="0">
                <a:solidFill>
                  <a:schemeClr val="bg1"/>
                </a:solidFill>
              </a:defRPr>
            </a:lvl1pPr>
            <a:lvl2pPr marL="457200" indent="0">
              <a:buNone/>
              <a:defRPr sz="1400" baseline="0"/>
            </a:lvl2pPr>
            <a:lvl3pPr marL="914400" indent="0">
              <a:buNone/>
              <a:defRPr sz="1400" baseline="0"/>
            </a:lvl3pPr>
            <a:lvl4pPr marL="1371600" indent="0">
              <a:buNone/>
              <a:defRPr sz="1400" baseline="0"/>
            </a:lvl4pPr>
            <a:lvl5pPr marL="1828800" indent="0">
              <a:buFont typeface="Arial" panose="020B0604020202020204" pitchFamily="34" charset="0"/>
              <a:buNone/>
              <a:defRPr sz="1400" baseline="0"/>
            </a:lvl5pPr>
          </a:lstStyle>
          <a:p>
            <a:r>
              <a:rPr lang="en-US" sz="1400" dirty="0">
                <a:latin typeface="Golos Text" panose="020B0503020202020204"/>
              </a:rPr>
              <a:t>Main text / key summary</a:t>
            </a:r>
            <a:r>
              <a:rPr lang="ru-RU" sz="1400" dirty="0">
                <a:latin typeface="Golos Text" panose="020B0503020202020204"/>
              </a:rPr>
              <a:t>.</a:t>
            </a:r>
            <a:endParaRPr lang="en-US" sz="1400" dirty="0">
              <a:latin typeface="Golos Text" panose="020B0503020202020204"/>
            </a:endParaRPr>
          </a:p>
        </p:txBody>
      </p:sp>
      <p:sp>
        <p:nvSpPr>
          <p:cNvPr id="5" name="Текст 6">
            <a:extLst>
              <a:ext uri="{FF2B5EF4-FFF2-40B4-BE49-F238E27FC236}">
                <a16:creationId xmlns:a16="http://schemas.microsoft.com/office/drawing/2014/main" id="{73A9D63A-5180-ED0A-F619-007A1570C1E3}"/>
              </a:ext>
            </a:extLst>
          </p:cNvPr>
          <p:cNvSpPr>
            <a:spLocks noGrp="1"/>
          </p:cNvSpPr>
          <p:nvPr>
            <p:ph type="body" sz="quarter" idx="13" hasCustomPrompt="1"/>
          </p:nvPr>
        </p:nvSpPr>
        <p:spPr>
          <a:xfrm>
            <a:off x="4789714" y="1059322"/>
            <a:ext cx="3632201" cy="3686849"/>
          </a:xfrm>
        </p:spPr>
        <p:txBody>
          <a:bodyPr>
            <a:normAutofit/>
          </a:bodyPr>
          <a:lstStyle>
            <a:lvl1pPr marL="0" indent="0">
              <a:buNone/>
              <a:defRPr sz="1400" baseline="0">
                <a:solidFill>
                  <a:schemeClr val="bg1"/>
                </a:solidFill>
              </a:defRPr>
            </a:lvl1pPr>
            <a:lvl2pPr marL="457200" indent="0">
              <a:buNone/>
              <a:defRPr sz="1400" baseline="0"/>
            </a:lvl2pPr>
            <a:lvl3pPr marL="914400" indent="0">
              <a:buNone/>
              <a:defRPr sz="1400" baseline="0"/>
            </a:lvl3pPr>
            <a:lvl4pPr marL="1371600" indent="0">
              <a:buNone/>
              <a:defRPr sz="1400" baseline="0"/>
            </a:lvl4pPr>
            <a:lvl5pPr marL="1828800" indent="0">
              <a:buFont typeface="Arial" panose="020B0604020202020204" pitchFamily="34" charset="0"/>
              <a:buNone/>
              <a:defRPr sz="1400" baseline="0"/>
            </a:lvl5pPr>
          </a:lstStyle>
          <a:p>
            <a:r>
              <a:rPr lang="en-US" sz="1400" dirty="0">
                <a:latin typeface="Golos Text" panose="020B0503020202020204"/>
              </a:rPr>
              <a:t>Main text / key summary</a:t>
            </a:r>
            <a:r>
              <a:rPr lang="ru-RU" sz="1400" dirty="0">
                <a:latin typeface="Golos Text" panose="020B0503020202020204"/>
              </a:rPr>
              <a:t>.</a:t>
            </a:r>
            <a:endParaRPr lang="en-US" sz="1400" dirty="0">
              <a:latin typeface="Golos Text" panose="020B0503020202020204"/>
            </a:endParaRPr>
          </a:p>
        </p:txBody>
      </p:sp>
      <p:sp>
        <p:nvSpPr>
          <p:cNvPr id="2" name="Title 1">
            <a:extLst>
              <a:ext uri="{FF2B5EF4-FFF2-40B4-BE49-F238E27FC236}">
                <a16:creationId xmlns:a16="http://schemas.microsoft.com/office/drawing/2014/main" id="{07075CB2-AC7B-1521-E0C8-0618DBE0FE38}"/>
              </a:ext>
            </a:extLst>
          </p:cNvPr>
          <p:cNvSpPr>
            <a:spLocks noGrp="1"/>
          </p:cNvSpPr>
          <p:nvPr>
            <p:ph type="title" hasCustomPrompt="1"/>
          </p:nvPr>
        </p:nvSpPr>
        <p:spPr>
          <a:xfrm>
            <a:off x="457200" y="306435"/>
            <a:ext cx="6291943" cy="527284"/>
          </a:xfrm>
        </p:spPr>
        <p:txBody>
          <a:bodyPr>
            <a:normAutofit/>
          </a:bodyPr>
          <a:lstStyle>
            <a:lvl1pPr>
              <a:defRPr sz="3200" baseline="0">
                <a:latin typeface="Golos Text DemiBold" panose="020B0703020202020204" pitchFamily="34" charset="-52"/>
              </a:defRPr>
            </a:lvl1pPr>
          </a:lstStyle>
          <a:p>
            <a:r>
              <a:rPr lang="en-US" dirty="0"/>
              <a:t>Heading</a:t>
            </a:r>
          </a:p>
        </p:txBody>
      </p:sp>
    </p:spTree>
    <p:extLst>
      <p:ext uri="{BB962C8B-B14F-4D97-AF65-F5344CB8AC3E}">
        <p14:creationId xmlns:p14="http://schemas.microsoft.com/office/powerpoint/2010/main" val="118735917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4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Text Placeholder 24"/>
          <p:cNvSpPr>
            <a:spLocks noGrp="1"/>
          </p:cNvSpPr>
          <p:nvPr>
            <p:ph type="body" sz="quarter" idx="20" hasCustomPrompt="1"/>
          </p:nvPr>
        </p:nvSpPr>
        <p:spPr>
          <a:xfrm>
            <a:off x="457201" y="2933902"/>
            <a:ext cx="2589213" cy="269081"/>
          </a:xfrm>
        </p:spPr>
        <p:txBody>
          <a:bodyPr>
            <a:normAutofit/>
          </a:bodyPr>
          <a:lstStyle>
            <a:lvl1pPr marL="0" indent="0">
              <a:buFont typeface="Arial"/>
              <a:buNone/>
              <a:defRPr sz="1200" b="1" i="0" baseline="0"/>
            </a:lvl1pPr>
          </a:lstStyle>
          <a:p>
            <a:pPr lvl="0"/>
            <a:r>
              <a:rPr lang="en-US" dirty="0"/>
              <a:t>Subheading</a:t>
            </a:r>
            <a:endParaRPr lang="ru-RU" dirty="0"/>
          </a:p>
        </p:txBody>
      </p:sp>
      <p:sp>
        <p:nvSpPr>
          <p:cNvPr id="14" name="Text Placeholder 24"/>
          <p:cNvSpPr>
            <a:spLocks noGrp="1"/>
          </p:cNvSpPr>
          <p:nvPr>
            <p:ph type="body" sz="quarter" idx="21" hasCustomPrompt="1"/>
          </p:nvPr>
        </p:nvSpPr>
        <p:spPr>
          <a:xfrm>
            <a:off x="3209454" y="2933902"/>
            <a:ext cx="2589213" cy="269081"/>
          </a:xfrm>
        </p:spPr>
        <p:txBody>
          <a:bodyPr>
            <a:normAutofit/>
          </a:bodyPr>
          <a:lstStyle>
            <a:lvl1pPr marL="0" indent="0">
              <a:buFont typeface="Arial"/>
              <a:buNone/>
              <a:defRPr sz="1200" b="1" i="0" baseline="0"/>
            </a:lvl1pPr>
          </a:lstStyle>
          <a:p>
            <a:pPr lvl="0"/>
            <a:r>
              <a:rPr lang="en-US" dirty="0"/>
              <a:t>Subheading</a:t>
            </a:r>
            <a:endParaRPr lang="ru-RU" dirty="0"/>
          </a:p>
        </p:txBody>
      </p:sp>
      <p:sp>
        <p:nvSpPr>
          <p:cNvPr id="15" name="Text Placeholder 24"/>
          <p:cNvSpPr>
            <a:spLocks noGrp="1"/>
          </p:cNvSpPr>
          <p:nvPr>
            <p:ph type="body" sz="quarter" idx="22" hasCustomPrompt="1"/>
          </p:nvPr>
        </p:nvSpPr>
        <p:spPr>
          <a:xfrm>
            <a:off x="5969804" y="2933902"/>
            <a:ext cx="2589213" cy="269081"/>
          </a:xfrm>
        </p:spPr>
        <p:txBody>
          <a:bodyPr>
            <a:normAutofit/>
          </a:bodyPr>
          <a:lstStyle>
            <a:lvl1pPr marL="0" indent="0">
              <a:buFont typeface="Arial"/>
              <a:buNone/>
              <a:defRPr sz="1200" b="1" i="0" baseline="0"/>
            </a:lvl1pPr>
          </a:lstStyle>
          <a:p>
            <a:pPr marL="0" marR="0" lvl="0" indent="0" algn="l" defTabSz="457200" rtl="0" eaLnBrk="1" fontAlgn="auto" latinLnBrk="0" hangingPunct="1">
              <a:lnSpc>
                <a:spcPct val="100000"/>
              </a:lnSpc>
              <a:spcBef>
                <a:spcPct val="20000"/>
              </a:spcBef>
              <a:spcAft>
                <a:spcPts val="0"/>
              </a:spcAft>
              <a:buClrTx/>
              <a:buSzPct val="100000"/>
              <a:buFont typeface="Arial"/>
              <a:buNone/>
              <a:tabLst/>
              <a:defRPr/>
            </a:pPr>
            <a:r>
              <a:rPr lang="en-US" dirty="0"/>
              <a:t>Subheading</a:t>
            </a:r>
            <a:endParaRPr lang="ru-RU" dirty="0"/>
          </a:p>
          <a:p>
            <a:pPr lvl="0"/>
            <a:endParaRPr lang="ru-RU" dirty="0"/>
          </a:p>
        </p:txBody>
      </p:sp>
      <p:sp>
        <p:nvSpPr>
          <p:cNvPr id="19" name="Content Placeholder 2"/>
          <p:cNvSpPr>
            <a:spLocks noGrp="1"/>
          </p:cNvSpPr>
          <p:nvPr>
            <p:ph sz="half" idx="1" hasCustomPrompt="1"/>
          </p:nvPr>
        </p:nvSpPr>
        <p:spPr>
          <a:xfrm>
            <a:off x="457200" y="3287828"/>
            <a:ext cx="2588883" cy="1395548"/>
          </a:xfrm>
        </p:spPr>
        <p:txBody>
          <a:bodyPr>
            <a:normAutofit/>
          </a:bodyPr>
          <a:lstStyle>
            <a:lvl1pPr marL="0" indent="0">
              <a:buNone/>
              <a:defRPr sz="1200" baseline="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r>
              <a:rPr lang="en-US" sz="1200" dirty="0">
                <a:latin typeface="Golos Text" panose="020B0503020202020204"/>
              </a:rPr>
              <a:t>Main text / key summary</a:t>
            </a:r>
            <a:r>
              <a:rPr lang="ru-RU" sz="1200" dirty="0">
                <a:latin typeface="Golos Text" panose="020B0503020202020204"/>
              </a:rPr>
              <a:t>.</a:t>
            </a:r>
            <a:endParaRPr lang="en-US" sz="1200" dirty="0">
              <a:latin typeface="Golos Text" panose="020B0503020202020204"/>
            </a:endParaRPr>
          </a:p>
        </p:txBody>
      </p:sp>
      <p:sp>
        <p:nvSpPr>
          <p:cNvPr id="20" name="Content Placeholder 3"/>
          <p:cNvSpPr>
            <a:spLocks noGrp="1"/>
          </p:cNvSpPr>
          <p:nvPr>
            <p:ph sz="half" idx="2" hasCustomPrompt="1"/>
          </p:nvPr>
        </p:nvSpPr>
        <p:spPr>
          <a:xfrm>
            <a:off x="3207251" y="3299578"/>
            <a:ext cx="2591416" cy="1395548"/>
          </a:xfrm>
        </p:spPr>
        <p:txBody>
          <a:bodyPr>
            <a:noAutofit/>
          </a:bodyPr>
          <a:lstStyle>
            <a:lvl1pPr marL="0" indent="0">
              <a:buNone/>
              <a:defRPr sz="1200" baseline="0"/>
            </a:lvl1pPr>
            <a:lvl2pPr>
              <a:defRPr sz="1200" baseline="0"/>
            </a:lvl2pPr>
            <a:lvl3pPr>
              <a:defRPr sz="1200" baseline="0"/>
            </a:lvl3pPr>
            <a:lvl4pPr>
              <a:defRPr sz="1200" baseline="0"/>
            </a:lvl4pPr>
            <a:lvl5pPr>
              <a:defRPr sz="1200" baseline="0"/>
            </a:lvl5pPr>
            <a:lvl6pPr>
              <a:defRPr sz="1800"/>
            </a:lvl6pPr>
            <a:lvl7pPr>
              <a:defRPr sz="1800"/>
            </a:lvl7pPr>
            <a:lvl8pPr>
              <a:defRPr sz="1800"/>
            </a:lvl8pPr>
            <a:lvl9pPr>
              <a:defRPr sz="1800"/>
            </a:lvl9pPr>
          </a:lstStyle>
          <a:p>
            <a:r>
              <a:rPr lang="en-US" sz="1200" dirty="0">
                <a:latin typeface="Golos Text" panose="020B0503020202020204"/>
              </a:rPr>
              <a:t>Main text / key summary</a:t>
            </a:r>
            <a:r>
              <a:rPr lang="ru-RU" sz="1200" dirty="0">
                <a:latin typeface="Golos Text" panose="020B0503020202020204"/>
              </a:rPr>
              <a:t>.</a:t>
            </a:r>
            <a:endParaRPr lang="en-US" sz="1200" dirty="0">
              <a:latin typeface="Golos Text" panose="020B0503020202020204"/>
            </a:endParaRPr>
          </a:p>
        </p:txBody>
      </p:sp>
      <p:sp>
        <p:nvSpPr>
          <p:cNvPr id="2" name="Title 1">
            <a:extLst>
              <a:ext uri="{FF2B5EF4-FFF2-40B4-BE49-F238E27FC236}">
                <a16:creationId xmlns:a16="http://schemas.microsoft.com/office/drawing/2014/main" id="{C784827D-CE53-9591-037D-C963F1C740F2}"/>
              </a:ext>
            </a:extLst>
          </p:cNvPr>
          <p:cNvSpPr>
            <a:spLocks noGrp="1"/>
          </p:cNvSpPr>
          <p:nvPr>
            <p:ph type="title" hasCustomPrompt="1"/>
          </p:nvPr>
        </p:nvSpPr>
        <p:spPr>
          <a:xfrm>
            <a:off x="457200" y="306435"/>
            <a:ext cx="6291943" cy="527284"/>
          </a:xfrm>
        </p:spPr>
        <p:txBody>
          <a:bodyPr>
            <a:normAutofit/>
          </a:bodyPr>
          <a:lstStyle>
            <a:lvl1pPr>
              <a:defRPr sz="3200" baseline="0">
                <a:latin typeface="Golos Text DemiBold" panose="020B0703020202020204" pitchFamily="34" charset="-52"/>
              </a:defRPr>
            </a:lvl1pPr>
          </a:lstStyle>
          <a:p>
            <a:r>
              <a:rPr lang="en-US" dirty="0"/>
              <a:t>Heading</a:t>
            </a:r>
          </a:p>
        </p:txBody>
      </p:sp>
      <p:sp>
        <p:nvSpPr>
          <p:cNvPr id="10" name="Content Placeholder 3">
            <a:extLst>
              <a:ext uri="{FF2B5EF4-FFF2-40B4-BE49-F238E27FC236}">
                <a16:creationId xmlns:a16="http://schemas.microsoft.com/office/drawing/2014/main" id="{5AE50A46-F4A6-68CE-7C12-AA2301388718}"/>
              </a:ext>
            </a:extLst>
          </p:cNvPr>
          <p:cNvSpPr>
            <a:spLocks noGrp="1"/>
          </p:cNvSpPr>
          <p:nvPr>
            <p:ph sz="half" idx="26" hasCustomPrompt="1"/>
          </p:nvPr>
        </p:nvSpPr>
        <p:spPr>
          <a:xfrm>
            <a:off x="5967600" y="3299578"/>
            <a:ext cx="2591416" cy="1395548"/>
          </a:xfrm>
        </p:spPr>
        <p:txBody>
          <a:bodyPr>
            <a:noAutofit/>
          </a:bodyPr>
          <a:lstStyle>
            <a:lvl1pPr marL="0" indent="0">
              <a:buNone/>
              <a:defRPr sz="1200" baseline="0"/>
            </a:lvl1pPr>
            <a:lvl2pPr>
              <a:defRPr sz="1200" baseline="0"/>
            </a:lvl2pPr>
            <a:lvl3pPr>
              <a:defRPr sz="1200" baseline="0"/>
            </a:lvl3pPr>
            <a:lvl4pPr>
              <a:defRPr sz="1200" baseline="0"/>
            </a:lvl4pPr>
            <a:lvl5pPr>
              <a:defRPr sz="1200" baseline="0"/>
            </a:lvl5pPr>
            <a:lvl6pPr>
              <a:defRPr sz="1800"/>
            </a:lvl6pPr>
            <a:lvl7pPr>
              <a:defRPr sz="1800"/>
            </a:lvl7pPr>
            <a:lvl8pPr>
              <a:defRPr sz="1800"/>
            </a:lvl8pPr>
            <a:lvl9pPr>
              <a:defRPr sz="1800"/>
            </a:lvl9pPr>
          </a:lstStyle>
          <a:p>
            <a:r>
              <a:rPr lang="en-US" sz="1200" dirty="0">
                <a:latin typeface="Golos Text" panose="020B0503020202020204"/>
              </a:rPr>
              <a:t>Main text / key summary</a:t>
            </a:r>
            <a:r>
              <a:rPr lang="ru-RU" sz="1200" dirty="0">
                <a:latin typeface="Golos Text" panose="020B0503020202020204"/>
              </a:rPr>
              <a:t>.</a:t>
            </a:r>
            <a:endParaRPr lang="en-US" sz="1200" dirty="0">
              <a:latin typeface="Golos Text" panose="020B0503020202020204"/>
            </a:endParaRPr>
          </a:p>
        </p:txBody>
      </p:sp>
      <p:sp>
        <p:nvSpPr>
          <p:cNvPr id="11" name="Рисунок 2">
            <a:extLst>
              <a:ext uri="{FF2B5EF4-FFF2-40B4-BE49-F238E27FC236}">
                <a16:creationId xmlns:a16="http://schemas.microsoft.com/office/drawing/2014/main" id="{42AB405F-D2C7-9CD0-F8A2-C5B08DACE9FE}"/>
              </a:ext>
            </a:extLst>
          </p:cNvPr>
          <p:cNvSpPr>
            <a:spLocks noGrp="1"/>
          </p:cNvSpPr>
          <p:nvPr>
            <p:ph type="pic" sz="quarter" idx="13" hasCustomPrompt="1"/>
          </p:nvPr>
        </p:nvSpPr>
        <p:spPr>
          <a:xfrm>
            <a:off x="469081" y="944463"/>
            <a:ext cx="2577001" cy="1883023"/>
          </a:xfrm>
          <a:prstGeom prst="roundRect">
            <a:avLst>
              <a:gd name="adj" fmla="val 11537"/>
            </a:avLst>
          </a:prstGeom>
        </p:spPr>
        <p:txBody>
          <a:bodyPr/>
          <a:lstStyle>
            <a:lvl1pPr>
              <a:defRPr/>
            </a:lvl1pPr>
          </a:lstStyle>
          <a:p>
            <a:r>
              <a:rPr lang="en-US" dirty="0"/>
              <a:t>Image goes here</a:t>
            </a:r>
            <a:endParaRPr lang="ru-RU" dirty="0"/>
          </a:p>
        </p:txBody>
      </p:sp>
      <p:sp>
        <p:nvSpPr>
          <p:cNvPr id="12" name="Рисунок 2">
            <a:extLst>
              <a:ext uri="{FF2B5EF4-FFF2-40B4-BE49-F238E27FC236}">
                <a16:creationId xmlns:a16="http://schemas.microsoft.com/office/drawing/2014/main" id="{20D20C24-934F-4A5C-CF04-B479AF2D0D5F}"/>
              </a:ext>
            </a:extLst>
          </p:cNvPr>
          <p:cNvSpPr>
            <a:spLocks noGrp="1"/>
          </p:cNvSpPr>
          <p:nvPr>
            <p:ph type="pic" sz="quarter" idx="27" hasCustomPrompt="1"/>
          </p:nvPr>
        </p:nvSpPr>
        <p:spPr>
          <a:xfrm>
            <a:off x="3221666" y="944462"/>
            <a:ext cx="2577001" cy="1883023"/>
          </a:xfrm>
          <a:prstGeom prst="roundRect">
            <a:avLst>
              <a:gd name="adj" fmla="val 12905"/>
            </a:avLst>
          </a:prstGeom>
        </p:spPr>
        <p:txBody>
          <a:bodyPr/>
          <a:lstStyle/>
          <a:p>
            <a:pPr marL="0" marR="0" lvl="0" indent="0" algn="l" defTabSz="457200" rtl="0" eaLnBrk="1" fontAlgn="auto" latinLnBrk="0" hangingPunct="1">
              <a:lnSpc>
                <a:spcPct val="100000"/>
              </a:lnSpc>
              <a:spcBef>
                <a:spcPct val="20000"/>
              </a:spcBef>
              <a:spcAft>
                <a:spcPts val="0"/>
              </a:spcAft>
              <a:buClrTx/>
              <a:buSzPct val="100000"/>
              <a:buFont typeface="Arial" panose="020B0604020202020204" pitchFamily="34" charset="0"/>
              <a:buNone/>
              <a:tabLst/>
              <a:defRPr/>
            </a:pPr>
            <a:r>
              <a:rPr lang="en-US" dirty="0"/>
              <a:t>Image goes here</a:t>
            </a:r>
            <a:endParaRPr lang="ru-RU" dirty="0"/>
          </a:p>
        </p:txBody>
      </p:sp>
      <p:sp>
        <p:nvSpPr>
          <p:cNvPr id="16" name="Рисунок 2">
            <a:extLst>
              <a:ext uri="{FF2B5EF4-FFF2-40B4-BE49-F238E27FC236}">
                <a16:creationId xmlns:a16="http://schemas.microsoft.com/office/drawing/2014/main" id="{2D750E3A-97C5-5CBE-A3C9-0F2565E569EE}"/>
              </a:ext>
            </a:extLst>
          </p:cNvPr>
          <p:cNvSpPr>
            <a:spLocks noGrp="1"/>
          </p:cNvSpPr>
          <p:nvPr>
            <p:ph type="pic" sz="quarter" idx="28" hasCustomPrompt="1"/>
          </p:nvPr>
        </p:nvSpPr>
        <p:spPr>
          <a:xfrm>
            <a:off x="5980690" y="944463"/>
            <a:ext cx="2577001" cy="1883023"/>
          </a:xfrm>
          <a:prstGeom prst="roundRect">
            <a:avLst>
              <a:gd name="adj" fmla="val 10512"/>
            </a:avLst>
          </a:prstGeom>
        </p:spPr>
        <p:txBody>
          <a:bodyPr/>
          <a:lstStyle/>
          <a:p>
            <a:pPr marL="0" marR="0" lvl="0" indent="0" algn="l" defTabSz="457200" rtl="0" eaLnBrk="1" fontAlgn="auto" latinLnBrk="0" hangingPunct="1">
              <a:lnSpc>
                <a:spcPct val="100000"/>
              </a:lnSpc>
              <a:spcBef>
                <a:spcPct val="20000"/>
              </a:spcBef>
              <a:spcAft>
                <a:spcPts val="0"/>
              </a:spcAft>
              <a:buClrTx/>
              <a:buSzPct val="100000"/>
              <a:buFont typeface="Arial" panose="020B0604020202020204" pitchFamily="34" charset="0"/>
              <a:buNone/>
              <a:tabLst/>
              <a:defRPr/>
            </a:pPr>
            <a:r>
              <a:rPr lang="en-US" dirty="0"/>
              <a:t>Image goes here</a:t>
            </a:r>
            <a:endParaRPr lang="ru-RU" dirty="0"/>
          </a:p>
        </p:txBody>
      </p:sp>
    </p:spTree>
    <p:extLst>
      <p:ext uri="{BB962C8B-B14F-4D97-AF65-F5344CB8AC3E}">
        <p14:creationId xmlns:p14="http://schemas.microsoft.com/office/powerpoint/2010/main" val="37738425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kfq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306435"/>
            <a:ext cx="6824382" cy="527284"/>
          </a:xfrm>
        </p:spPr>
        <p:txBody>
          <a:bodyPr>
            <a:normAutofit/>
          </a:bodyPr>
          <a:lstStyle>
            <a:lvl1pPr>
              <a:defRPr sz="3200" baseline="0">
                <a:latin typeface="Golos Text DemiBold" panose="020B0703020202020204" pitchFamily="34" charset="-52"/>
              </a:defRPr>
            </a:lvl1pPr>
          </a:lstStyle>
          <a:p>
            <a:r>
              <a:rPr lang="en-US" dirty="0"/>
              <a:t>Heading</a:t>
            </a:r>
          </a:p>
        </p:txBody>
      </p:sp>
      <p:sp>
        <p:nvSpPr>
          <p:cNvPr id="3" name="Content Placeholder 2"/>
          <p:cNvSpPr>
            <a:spLocks noGrp="1"/>
          </p:cNvSpPr>
          <p:nvPr>
            <p:ph sz="half" idx="1" hasCustomPrompt="1"/>
          </p:nvPr>
        </p:nvSpPr>
        <p:spPr>
          <a:xfrm>
            <a:off x="457200" y="1211943"/>
            <a:ext cx="7467600" cy="3447143"/>
          </a:xfrm>
        </p:spPr>
        <p:txBody>
          <a:bodyPr/>
          <a:lstStyle>
            <a:lvl1pPr marL="0" indent="0">
              <a:buFont typeface="Arial" panose="020B0604020202020204" pitchFamily="34" charset="0"/>
              <a:buNone/>
              <a:defRPr sz="1400" baseline="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r>
              <a:rPr lang="en-US" sz="2400" dirty="0">
                <a:latin typeface="Golos Text" panose="020B0503020202020204"/>
              </a:rPr>
              <a:t>Main text / summary goes here (if needed)</a:t>
            </a:r>
            <a:r>
              <a:rPr lang="ru-RU" sz="2400" dirty="0">
                <a:latin typeface="Golos Text" panose="020B0503020202020204"/>
              </a:rPr>
              <a:t>.</a:t>
            </a:r>
            <a:endParaRPr lang="en-US" sz="2400" dirty="0">
              <a:latin typeface="Golos Text" panose="020B0503020202020204"/>
            </a:endParaRPr>
          </a:p>
          <a:p>
            <a:endParaRPr lang="ru-RU" sz="2400" dirty="0">
              <a:latin typeface="Golos Text" panose="020B0503020202020204"/>
            </a:endParaRPr>
          </a:p>
          <a:p>
            <a:pPr marL="0" indent="0" algn="l">
              <a:buNone/>
            </a:pPr>
            <a:r>
              <a:rPr lang="en-US" sz="2000" b="1" i="0" dirty="0">
                <a:solidFill>
                  <a:srgbClr val="2C2D2E"/>
                </a:solidFill>
                <a:effectLst/>
                <a:latin typeface="Golos Text" panose="020B0503020202020204"/>
              </a:rPr>
              <a:t>Start of list</a:t>
            </a:r>
            <a:r>
              <a:rPr lang="ru-RU" sz="2000" b="1" i="0" dirty="0">
                <a:solidFill>
                  <a:srgbClr val="2C2D2E"/>
                </a:solidFill>
                <a:effectLst/>
                <a:latin typeface="Golos Text" panose="020B0503020202020204"/>
              </a:rPr>
              <a:t>:</a:t>
            </a:r>
          </a:p>
          <a:p>
            <a:pPr algn="l">
              <a:buFont typeface="Arial" panose="020B0604020202020204" pitchFamily="34" charset="0"/>
              <a:buChar char="•"/>
            </a:pPr>
            <a:r>
              <a:rPr lang="ru-RU" sz="2000" b="0" i="0" dirty="0">
                <a:solidFill>
                  <a:srgbClr val="2C2D2E"/>
                </a:solidFill>
                <a:effectLst/>
                <a:latin typeface="Golos Text" panose="020B0503020202020204"/>
              </a:rPr>
              <a:t> </a:t>
            </a:r>
            <a:r>
              <a:rPr lang="en-US" sz="2000" b="0" i="0" dirty="0">
                <a:solidFill>
                  <a:srgbClr val="2C2D2E"/>
                </a:solidFill>
                <a:effectLst/>
                <a:latin typeface="Golos Text" panose="020B0503020202020204"/>
              </a:rPr>
              <a:t>item</a:t>
            </a:r>
            <a:r>
              <a:rPr lang="ru-RU" sz="2000" b="0" i="0" dirty="0">
                <a:solidFill>
                  <a:srgbClr val="2C2D2E"/>
                </a:solidFill>
                <a:effectLst/>
                <a:latin typeface="Golos Text" panose="020B0503020202020204"/>
              </a:rPr>
              <a:t>;</a:t>
            </a:r>
          </a:p>
          <a:p>
            <a:pPr algn="l">
              <a:buFont typeface="Arial" panose="020B0604020202020204" pitchFamily="34" charset="0"/>
              <a:buChar char="•"/>
            </a:pPr>
            <a:r>
              <a:rPr lang="ru-RU" sz="2000" b="0" i="0" dirty="0">
                <a:solidFill>
                  <a:srgbClr val="2C2D2E"/>
                </a:solidFill>
                <a:effectLst/>
                <a:latin typeface="Golos Text" panose="020B0503020202020204"/>
              </a:rPr>
              <a:t> </a:t>
            </a:r>
            <a:r>
              <a:rPr lang="en-US" sz="2000" b="0" i="0" dirty="0">
                <a:solidFill>
                  <a:srgbClr val="2C2D2E"/>
                </a:solidFill>
                <a:effectLst/>
                <a:latin typeface="Golos Text" panose="020B0503020202020204"/>
              </a:rPr>
              <a:t>item</a:t>
            </a:r>
            <a:r>
              <a:rPr lang="ru-RU" sz="2000" b="0" i="0" dirty="0">
                <a:solidFill>
                  <a:srgbClr val="2C2D2E"/>
                </a:solidFill>
                <a:effectLst/>
                <a:latin typeface="Golos Text" panose="020B0503020202020204"/>
              </a:rPr>
              <a:t>;</a:t>
            </a:r>
          </a:p>
          <a:p>
            <a:pPr algn="l">
              <a:buFont typeface="Arial" panose="020B0604020202020204" pitchFamily="34" charset="0"/>
              <a:buChar char="•"/>
            </a:pPr>
            <a:r>
              <a:rPr lang="ru-RU" sz="2000" b="0" i="0" dirty="0">
                <a:solidFill>
                  <a:srgbClr val="2C2D2E"/>
                </a:solidFill>
                <a:effectLst/>
                <a:latin typeface="Golos Text" panose="020B0503020202020204"/>
              </a:rPr>
              <a:t> </a:t>
            </a:r>
            <a:r>
              <a:rPr lang="en-US" sz="2000" b="0" i="0" dirty="0">
                <a:solidFill>
                  <a:srgbClr val="2C2D2E"/>
                </a:solidFill>
                <a:effectLst/>
                <a:latin typeface="Golos Text" panose="020B0503020202020204"/>
              </a:rPr>
              <a:t>end of list</a:t>
            </a:r>
            <a:r>
              <a:rPr lang="ru-RU" sz="2000" b="0" i="0" dirty="0">
                <a:solidFill>
                  <a:srgbClr val="2C2D2E"/>
                </a:solidFill>
                <a:effectLst/>
                <a:latin typeface="Golos Text" panose="020B0503020202020204"/>
              </a:rPr>
              <a:t>.</a:t>
            </a:r>
          </a:p>
        </p:txBody>
      </p:sp>
    </p:spTree>
    <p:extLst>
      <p:ext uri="{BB962C8B-B14F-4D97-AF65-F5344CB8AC3E}">
        <p14:creationId xmlns:p14="http://schemas.microsoft.com/office/powerpoint/2010/main" val="350971587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7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AA1A601-605F-FFE8-0BFA-9EB221F44BCC}"/>
              </a:ext>
            </a:extLst>
          </p:cNvPr>
          <p:cNvSpPr>
            <a:spLocks noGrp="1"/>
          </p:cNvSpPr>
          <p:nvPr>
            <p:ph type="title" hasCustomPrompt="1"/>
          </p:nvPr>
        </p:nvSpPr>
        <p:spPr>
          <a:xfrm>
            <a:off x="457200" y="306435"/>
            <a:ext cx="6291943" cy="527284"/>
          </a:xfrm>
        </p:spPr>
        <p:txBody>
          <a:bodyPr>
            <a:normAutofit/>
          </a:bodyPr>
          <a:lstStyle>
            <a:lvl1pPr>
              <a:defRPr sz="3200" baseline="0">
                <a:latin typeface="Golos Text DemiBold" panose="020B0703020202020204" pitchFamily="34" charset="-52"/>
              </a:defRPr>
            </a:lvl1pPr>
          </a:lstStyle>
          <a:p>
            <a:r>
              <a:rPr lang="en-US" dirty="0"/>
              <a:t>Heading</a:t>
            </a:r>
          </a:p>
        </p:txBody>
      </p:sp>
      <p:sp>
        <p:nvSpPr>
          <p:cNvPr id="7" name="Текст 6">
            <a:extLst>
              <a:ext uri="{FF2B5EF4-FFF2-40B4-BE49-F238E27FC236}">
                <a16:creationId xmlns:a16="http://schemas.microsoft.com/office/drawing/2014/main" id="{E555EF72-8579-6966-364E-7EB76150977B}"/>
              </a:ext>
            </a:extLst>
          </p:cNvPr>
          <p:cNvSpPr>
            <a:spLocks noGrp="1"/>
          </p:cNvSpPr>
          <p:nvPr>
            <p:ph type="body" sz="quarter" idx="11" hasCustomPrompt="1"/>
          </p:nvPr>
        </p:nvSpPr>
        <p:spPr>
          <a:xfrm>
            <a:off x="5733143" y="949330"/>
            <a:ext cx="2895600" cy="3895724"/>
          </a:xfrm>
        </p:spPr>
        <p:txBody>
          <a:bodyPr>
            <a:normAutofit/>
          </a:bodyPr>
          <a:lstStyle>
            <a:lvl1pPr marL="0" indent="0">
              <a:buNone/>
              <a:defRPr sz="1400" b="0" i="0" baseline="0"/>
            </a:lvl1pPr>
            <a:lvl2pPr marL="457200" indent="0">
              <a:buNone/>
              <a:defRPr sz="1400" baseline="0"/>
            </a:lvl2pPr>
            <a:lvl3pPr marL="914400" indent="0">
              <a:buNone/>
              <a:defRPr sz="1400" baseline="0"/>
            </a:lvl3pPr>
            <a:lvl4pPr marL="1371600" indent="0">
              <a:buNone/>
              <a:defRPr sz="1400" baseline="0"/>
            </a:lvl4pPr>
            <a:lvl5pPr marL="1828800" indent="0">
              <a:buFont typeface="Arial" panose="020B0604020202020204" pitchFamily="34" charset="0"/>
              <a:buNone/>
              <a:defRPr sz="1400" baseline="0"/>
            </a:lvl5pPr>
          </a:lstStyle>
          <a:p>
            <a:pPr marL="0" marR="0" lvl="0" indent="0" algn="l" defTabSz="457200" rtl="0" eaLnBrk="1" fontAlgn="auto" latinLnBrk="0" hangingPunct="1">
              <a:lnSpc>
                <a:spcPct val="100000"/>
              </a:lnSpc>
              <a:spcBef>
                <a:spcPct val="20000"/>
              </a:spcBef>
              <a:spcAft>
                <a:spcPts val="0"/>
              </a:spcAft>
              <a:buClrTx/>
              <a:buSzPct val="100000"/>
              <a:buFont typeface="Arial" panose="020B0604020202020204" pitchFamily="34" charset="0"/>
              <a:buNone/>
              <a:tabLst/>
              <a:defRPr/>
            </a:pPr>
            <a:r>
              <a:rPr lang="en-US" sz="1400" dirty="0">
                <a:latin typeface="Golos Text" panose="020B0503020202020204"/>
              </a:rPr>
              <a:t>Main text / key summary</a:t>
            </a:r>
            <a:r>
              <a:rPr lang="ru-RU" sz="1400" dirty="0">
                <a:latin typeface="Golos Text" panose="020B0503020202020204"/>
              </a:rPr>
              <a:t>.</a:t>
            </a:r>
            <a:endParaRPr lang="en-US" sz="1400" dirty="0">
              <a:latin typeface="Golos Text" panose="020B0503020202020204"/>
            </a:endParaRPr>
          </a:p>
        </p:txBody>
      </p:sp>
      <p:sp>
        <p:nvSpPr>
          <p:cNvPr id="4" name="Рисунок 2">
            <a:extLst>
              <a:ext uri="{FF2B5EF4-FFF2-40B4-BE49-F238E27FC236}">
                <a16:creationId xmlns:a16="http://schemas.microsoft.com/office/drawing/2014/main" id="{F1233E17-1183-B76E-8FDC-B4E51177D94B}"/>
              </a:ext>
            </a:extLst>
          </p:cNvPr>
          <p:cNvSpPr>
            <a:spLocks noGrp="1"/>
          </p:cNvSpPr>
          <p:nvPr>
            <p:ph type="pic" sz="quarter" idx="13" hasCustomPrompt="1"/>
          </p:nvPr>
        </p:nvSpPr>
        <p:spPr>
          <a:xfrm>
            <a:off x="457200" y="949329"/>
            <a:ext cx="2532744" cy="1883023"/>
          </a:xfrm>
          <a:prstGeom prst="roundRect">
            <a:avLst>
              <a:gd name="adj" fmla="val 11537"/>
            </a:avLst>
          </a:prstGeom>
        </p:spPr>
        <p:txBody>
          <a:bodyPr/>
          <a:lstStyle>
            <a:lvl1pPr>
              <a:defRPr/>
            </a:lvl1pPr>
          </a:lstStyle>
          <a:p>
            <a:r>
              <a:rPr lang="en-US" dirty="0"/>
              <a:t>Image goes here</a:t>
            </a:r>
            <a:endParaRPr lang="ru-RU" dirty="0"/>
          </a:p>
        </p:txBody>
      </p:sp>
      <p:sp>
        <p:nvSpPr>
          <p:cNvPr id="8" name="Рисунок 2">
            <a:extLst>
              <a:ext uri="{FF2B5EF4-FFF2-40B4-BE49-F238E27FC236}">
                <a16:creationId xmlns:a16="http://schemas.microsoft.com/office/drawing/2014/main" id="{D225B0AE-7C4E-EA08-3FB1-DC344CD72446}"/>
              </a:ext>
            </a:extLst>
          </p:cNvPr>
          <p:cNvSpPr>
            <a:spLocks noGrp="1"/>
          </p:cNvSpPr>
          <p:nvPr>
            <p:ph type="pic" sz="quarter" idx="16" hasCustomPrompt="1"/>
          </p:nvPr>
        </p:nvSpPr>
        <p:spPr>
          <a:xfrm>
            <a:off x="3095171" y="949328"/>
            <a:ext cx="2532744" cy="1883023"/>
          </a:xfrm>
          <a:prstGeom prst="roundRect">
            <a:avLst>
              <a:gd name="adj" fmla="val 11879"/>
            </a:avLst>
          </a:prstGeom>
        </p:spPr>
        <p:txBody>
          <a:bodyPr/>
          <a:lstStyle/>
          <a:p>
            <a:pPr marL="0" marR="0" lvl="0" indent="0" algn="l" defTabSz="457200" rtl="0" eaLnBrk="1" fontAlgn="auto" latinLnBrk="0" hangingPunct="1">
              <a:lnSpc>
                <a:spcPct val="100000"/>
              </a:lnSpc>
              <a:spcBef>
                <a:spcPct val="20000"/>
              </a:spcBef>
              <a:spcAft>
                <a:spcPts val="0"/>
              </a:spcAft>
              <a:buClrTx/>
              <a:buSzPct val="100000"/>
              <a:buFont typeface="Arial" panose="020B0604020202020204" pitchFamily="34" charset="0"/>
              <a:buNone/>
              <a:tabLst/>
              <a:defRPr/>
            </a:pPr>
            <a:r>
              <a:rPr lang="en-US" dirty="0"/>
              <a:t>Image goes here</a:t>
            </a:r>
            <a:endParaRPr lang="ru-RU" dirty="0"/>
          </a:p>
          <a:p>
            <a:endParaRPr lang="ru-RU" dirty="0"/>
          </a:p>
        </p:txBody>
      </p:sp>
      <p:sp>
        <p:nvSpPr>
          <p:cNvPr id="10" name="Рисунок 2">
            <a:extLst>
              <a:ext uri="{FF2B5EF4-FFF2-40B4-BE49-F238E27FC236}">
                <a16:creationId xmlns:a16="http://schemas.microsoft.com/office/drawing/2014/main" id="{8F0CB042-A157-2892-A9F3-8F41034FBC2B}"/>
              </a:ext>
            </a:extLst>
          </p:cNvPr>
          <p:cNvSpPr>
            <a:spLocks noGrp="1"/>
          </p:cNvSpPr>
          <p:nvPr>
            <p:ph type="pic" sz="quarter" idx="17" hasCustomPrompt="1"/>
          </p:nvPr>
        </p:nvSpPr>
        <p:spPr>
          <a:xfrm>
            <a:off x="3095171" y="2962031"/>
            <a:ext cx="2532744" cy="1883023"/>
          </a:xfrm>
          <a:prstGeom prst="roundRect">
            <a:avLst>
              <a:gd name="adj" fmla="val 11537"/>
            </a:avLst>
          </a:prstGeom>
        </p:spPr>
        <p:txBody>
          <a:bodyPr/>
          <a:lstStyle/>
          <a:p>
            <a:pPr marL="0" marR="0" lvl="0" indent="0" algn="l" defTabSz="457200" rtl="0" eaLnBrk="1" fontAlgn="auto" latinLnBrk="0" hangingPunct="1">
              <a:lnSpc>
                <a:spcPct val="100000"/>
              </a:lnSpc>
              <a:spcBef>
                <a:spcPct val="20000"/>
              </a:spcBef>
              <a:spcAft>
                <a:spcPts val="0"/>
              </a:spcAft>
              <a:buClrTx/>
              <a:buSzPct val="100000"/>
              <a:buFont typeface="Arial" panose="020B0604020202020204" pitchFamily="34" charset="0"/>
              <a:buNone/>
              <a:tabLst/>
              <a:defRPr/>
            </a:pPr>
            <a:r>
              <a:rPr lang="en-US" dirty="0"/>
              <a:t>Image goes here</a:t>
            </a:r>
            <a:endParaRPr lang="ru-RU" dirty="0"/>
          </a:p>
          <a:p>
            <a:endParaRPr lang="ru-RU" dirty="0"/>
          </a:p>
        </p:txBody>
      </p:sp>
      <p:sp>
        <p:nvSpPr>
          <p:cNvPr id="11" name="Рисунок 2">
            <a:extLst>
              <a:ext uri="{FF2B5EF4-FFF2-40B4-BE49-F238E27FC236}">
                <a16:creationId xmlns:a16="http://schemas.microsoft.com/office/drawing/2014/main" id="{B7890194-FBA6-DE42-AD42-307D6F999BEF}"/>
              </a:ext>
            </a:extLst>
          </p:cNvPr>
          <p:cNvSpPr>
            <a:spLocks noGrp="1"/>
          </p:cNvSpPr>
          <p:nvPr>
            <p:ph type="pic" sz="quarter" idx="18" hasCustomPrompt="1"/>
          </p:nvPr>
        </p:nvSpPr>
        <p:spPr>
          <a:xfrm>
            <a:off x="457199" y="2962031"/>
            <a:ext cx="2532744" cy="1883023"/>
          </a:xfrm>
          <a:prstGeom prst="roundRect">
            <a:avLst>
              <a:gd name="adj" fmla="val 11537"/>
            </a:avLst>
          </a:prstGeom>
        </p:spPr>
        <p:txBody>
          <a:bodyPr/>
          <a:lstStyle/>
          <a:p>
            <a:pPr marL="0" marR="0" lvl="0" indent="0" algn="l" defTabSz="457200" rtl="0" eaLnBrk="1" fontAlgn="auto" latinLnBrk="0" hangingPunct="1">
              <a:lnSpc>
                <a:spcPct val="100000"/>
              </a:lnSpc>
              <a:spcBef>
                <a:spcPct val="20000"/>
              </a:spcBef>
              <a:spcAft>
                <a:spcPts val="0"/>
              </a:spcAft>
              <a:buClrTx/>
              <a:buSzPct val="100000"/>
              <a:buFont typeface="Arial" panose="020B0604020202020204" pitchFamily="34" charset="0"/>
              <a:buNone/>
              <a:tabLst/>
              <a:defRPr/>
            </a:pPr>
            <a:r>
              <a:rPr lang="en-US" dirty="0"/>
              <a:t>Image goes here</a:t>
            </a:r>
            <a:endParaRPr lang="ru-RU" dirty="0"/>
          </a:p>
          <a:p>
            <a:endParaRPr lang="ru-RU" dirty="0"/>
          </a:p>
        </p:txBody>
      </p:sp>
    </p:spTree>
    <p:extLst>
      <p:ext uri="{BB962C8B-B14F-4D97-AF65-F5344CB8AC3E}">
        <p14:creationId xmlns:p14="http://schemas.microsoft.com/office/powerpoint/2010/main" val="324642747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8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AA1A601-605F-FFE8-0BFA-9EB221F44BCC}"/>
              </a:ext>
            </a:extLst>
          </p:cNvPr>
          <p:cNvSpPr>
            <a:spLocks noGrp="1"/>
          </p:cNvSpPr>
          <p:nvPr>
            <p:ph type="title" hasCustomPrompt="1"/>
          </p:nvPr>
        </p:nvSpPr>
        <p:spPr>
          <a:xfrm>
            <a:off x="457200" y="306435"/>
            <a:ext cx="6291943" cy="527284"/>
          </a:xfrm>
        </p:spPr>
        <p:txBody>
          <a:bodyPr>
            <a:normAutofit/>
          </a:bodyPr>
          <a:lstStyle>
            <a:lvl1pPr>
              <a:defRPr sz="3200" baseline="0">
                <a:latin typeface="Golos Text DemiBold" panose="020B0703020202020204" pitchFamily="34" charset="-52"/>
              </a:defRPr>
            </a:lvl1pPr>
          </a:lstStyle>
          <a:p>
            <a:r>
              <a:rPr lang="en-US" dirty="0"/>
              <a:t>Heading</a:t>
            </a:r>
          </a:p>
        </p:txBody>
      </p:sp>
      <p:sp>
        <p:nvSpPr>
          <p:cNvPr id="4" name="Текст 6">
            <a:extLst>
              <a:ext uri="{FF2B5EF4-FFF2-40B4-BE49-F238E27FC236}">
                <a16:creationId xmlns:a16="http://schemas.microsoft.com/office/drawing/2014/main" id="{46AE54EB-260E-9A56-307F-307DC6AE3274}"/>
              </a:ext>
            </a:extLst>
          </p:cNvPr>
          <p:cNvSpPr>
            <a:spLocks noGrp="1"/>
          </p:cNvSpPr>
          <p:nvPr>
            <p:ph type="body" sz="quarter" idx="13" hasCustomPrompt="1"/>
          </p:nvPr>
        </p:nvSpPr>
        <p:spPr>
          <a:xfrm>
            <a:off x="457201" y="963397"/>
            <a:ext cx="2532744" cy="1883023"/>
          </a:xfrm>
        </p:spPr>
        <p:txBody>
          <a:bodyPr>
            <a:normAutofit/>
          </a:bodyPr>
          <a:lstStyle>
            <a:lvl1pPr marL="0" indent="0">
              <a:buNone/>
              <a:defRPr sz="1800" b="1" i="0" baseline="0"/>
            </a:lvl1pPr>
            <a:lvl2pPr marL="457200" indent="0">
              <a:buNone/>
              <a:defRPr sz="1400" baseline="0"/>
            </a:lvl2pPr>
            <a:lvl3pPr marL="914400" indent="0">
              <a:buNone/>
              <a:defRPr sz="1400" baseline="0"/>
            </a:lvl3pPr>
            <a:lvl4pPr marL="1371600" indent="0">
              <a:buNone/>
              <a:defRPr sz="1400" baseline="0"/>
            </a:lvl4pPr>
            <a:lvl5pPr marL="1828800" indent="0">
              <a:buFont typeface="Arial" panose="020B0604020202020204" pitchFamily="34" charset="0"/>
              <a:buNone/>
              <a:defRPr sz="1400" baseline="0"/>
            </a:lvl5pPr>
          </a:lstStyle>
          <a:p>
            <a:pPr lvl="0"/>
            <a:r>
              <a:rPr lang="en-US" dirty="0"/>
              <a:t>Key sentence</a:t>
            </a:r>
            <a:endParaRPr lang="ru-RU" dirty="0"/>
          </a:p>
        </p:txBody>
      </p:sp>
      <p:sp>
        <p:nvSpPr>
          <p:cNvPr id="7" name="Рисунок 2">
            <a:extLst>
              <a:ext uri="{FF2B5EF4-FFF2-40B4-BE49-F238E27FC236}">
                <a16:creationId xmlns:a16="http://schemas.microsoft.com/office/drawing/2014/main" id="{20DDEE97-30A5-E948-6E23-28FB2BCF96FD}"/>
              </a:ext>
            </a:extLst>
          </p:cNvPr>
          <p:cNvSpPr>
            <a:spLocks noGrp="1"/>
          </p:cNvSpPr>
          <p:nvPr>
            <p:ph type="pic" sz="quarter" idx="17" hasCustomPrompt="1"/>
          </p:nvPr>
        </p:nvSpPr>
        <p:spPr>
          <a:xfrm>
            <a:off x="3095171" y="963397"/>
            <a:ext cx="2532744" cy="1883023"/>
          </a:xfrm>
          <a:prstGeom prst="roundRect">
            <a:avLst>
              <a:gd name="adj" fmla="val 11537"/>
            </a:avLst>
          </a:prstGeom>
        </p:spPr>
        <p:txBody>
          <a:bodyPr/>
          <a:lstStyle/>
          <a:p>
            <a:pPr marL="0" marR="0" lvl="0" indent="0" algn="l" defTabSz="457200" rtl="0" eaLnBrk="1" fontAlgn="auto" latinLnBrk="0" hangingPunct="1">
              <a:lnSpc>
                <a:spcPct val="100000"/>
              </a:lnSpc>
              <a:spcBef>
                <a:spcPct val="20000"/>
              </a:spcBef>
              <a:spcAft>
                <a:spcPts val="0"/>
              </a:spcAft>
              <a:buClrTx/>
              <a:buSzPct val="100000"/>
              <a:buFont typeface="Arial" panose="020B0604020202020204" pitchFamily="34" charset="0"/>
              <a:buNone/>
              <a:tabLst/>
              <a:defRPr/>
            </a:pPr>
            <a:r>
              <a:rPr lang="en-US" dirty="0"/>
              <a:t>Image goes here</a:t>
            </a:r>
            <a:endParaRPr lang="ru-RU" dirty="0"/>
          </a:p>
          <a:p>
            <a:endParaRPr lang="ru-RU" dirty="0"/>
          </a:p>
        </p:txBody>
      </p:sp>
      <p:sp>
        <p:nvSpPr>
          <p:cNvPr id="10" name="Рисунок 2">
            <a:extLst>
              <a:ext uri="{FF2B5EF4-FFF2-40B4-BE49-F238E27FC236}">
                <a16:creationId xmlns:a16="http://schemas.microsoft.com/office/drawing/2014/main" id="{AAC08422-7D47-2B7E-7D28-680BC07B364D}"/>
              </a:ext>
            </a:extLst>
          </p:cNvPr>
          <p:cNvSpPr>
            <a:spLocks noGrp="1"/>
          </p:cNvSpPr>
          <p:nvPr>
            <p:ph type="pic" sz="quarter" idx="18" hasCustomPrompt="1"/>
          </p:nvPr>
        </p:nvSpPr>
        <p:spPr>
          <a:xfrm>
            <a:off x="5733141" y="966928"/>
            <a:ext cx="2532744" cy="1883023"/>
          </a:xfrm>
          <a:prstGeom prst="roundRect">
            <a:avLst>
              <a:gd name="adj" fmla="val 11196"/>
            </a:avLst>
          </a:prstGeom>
        </p:spPr>
        <p:txBody>
          <a:bodyPr/>
          <a:lstStyle/>
          <a:p>
            <a:pPr marL="0" marR="0" lvl="0" indent="0" algn="l" defTabSz="457200" rtl="0" eaLnBrk="1" fontAlgn="auto" latinLnBrk="0" hangingPunct="1">
              <a:lnSpc>
                <a:spcPct val="100000"/>
              </a:lnSpc>
              <a:spcBef>
                <a:spcPct val="20000"/>
              </a:spcBef>
              <a:spcAft>
                <a:spcPts val="0"/>
              </a:spcAft>
              <a:buClrTx/>
              <a:buSzPct val="100000"/>
              <a:buFont typeface="Arial" panose="020B0604020202020204" pitchFamily="34" charset="0"/>
              <a:buNone/>
              <a:tabLst/>
              <a:defRPr/>
            </a:pPr>
            <a:r>
              <a:rPr lang="en-US" dirty="0"/>
              <a:t>Image goes here</a:t>
            </a:r>
            <a:endParaRPr lang="ru-RU" dirty="0"/>
          </a:p>
          <a:p>
            <a:endParaRPr lang="ru-RU" dirty="0"/>
          </a:p>
        </p:txBody>
      </p:sp>
      <p:sp>
        <p:nvSpPr>
          <p:cNvPr id="11" name="Рисунок 2">
            <a:extLst>
              <a:ext uri="{FF2B5EF4-FFF2-40B4-BE49-F238E27FC236}">
                <a16:creationId xmlns:a16="http://schemas.microsoft.com/office/drawing/2014/main" id="{4D0F3CB7-1C07-A606-10E8-3541ED42DF3F}"/>
              </a:ext>
            </a:extLst>
          </p:cNvPr>
          <p:cNvSpPr>
            <a:spLocks noGrp="1"/>
          </p:cNvSpPr>
          <p:nvPr>
            <p:ph type="pic" sz="quarter" idx="19" hasCustomPrompt="1"/>
          </p:nvPr>
        </p:nvSpPr>
        <p:spPr>
          <a:xfrm>
            <a:off x="5733141" y="2954042"/>
            <a:ext cx="2532744" cy="1883023"/>
          </a:xfrm>
          <a:prstGeom prst="roundRect">
            <a:avLst>
              <a:gd name="adj" fmla="val 8802"/>
            </a:avLst>
          </a:prstGeom>
        </p:spPr>
        <p:txBody>
          <a:bodyPr/>
          <a:lstStyle/>
          <a:p>
            <a:pPr marL="0" marR="0" lvl="0" indent="0" algn="l" defTabSz="457200" rtl="0" eaLnBrk="1" fontAlgn="auto" latinLnBrk="0" hangingPunct="1">
              <a:lnSpc>
                <a:spcPct val="100000"/>
              </a:lnSpc>
              <a:spcBef>
                <a:spcPct val="20000"/>
              </a:spcBef>
              <a:spcAft>
                <a:spcPts val="0"/>
              </a:spcAft>
              <a:buClrTx/>
              <a:buSzPct val="100000"/>
              <a:buFont typeface="Arial" panose="020B0604020202020204" pitchFamily="34" charset="0"/>
              <a:buNone/>
              <a:tabLst/>
              <a:defRPr/>
            </a:pPr>
            <a:r>
              <a:rPr lang="en-US" dirty="0"/>
              <a:t>Image goes here</a:t>
            </a:r>
            <a:endParaRPr lang="ru-RU" dirty="0"/>
          </a:p>
          <a:p>
            <a:endParaRPr lang="ru-RU" dirty="0"/>
          </a:p>
        </p:txBody>
      </p:sp>
      <p:sp>
        <p:nvSpPr>
          <p:cNvPr id="12" name="Рисунок 2">
            <a:extLst>
              <a:ext uri="{FF2B5EF4-FFF2-40B4-BE49-F238E27FC236}">
                <a16:creationId xmlns:a16="http://schemas.microsoft.com/office/drawing/2014/main" id="{AFE5227E-AF6F-5CD4-3762-3B690A4EFAC6}"/>
              </a:ext>
            </a:extLst>
          </p:cNvPr>
          <p:cNvSpPr>
            <a:spLocks noGrp="1"/>
          </p:cNvSpPr>
          <p:nvPr>
            <p:ph type="pic" sz="quarter" idx="20" hasCustomPrompt="1"/>
          </p:nvPr>
        </p:nvSpPr>
        <p:spPr>
          <a:xfrm>
            <a:off x="3095171" y="2960314"/>
            <a:ext cx="2532744" cy="1883023"/>
          </a:xfrm>
          <a:prstGeom prst="roundRect">
            <a:avLst>
              <a:gd name="adj" fmla="val 8459"/>
            </a:avLst>
          </a:prstGeom>
        </p:spPr>
        <p:txBody>
          <a:bodyPr/>
          <a:lstStyle/>
          <a:p>
            <a:pPr marL="0" marR="0" lvl="0" indent="0" algn="l" defTabSz="457200" rtl="0" eaLnBrk="1" fontAlgn="auto" latinLnBrk="0" hangingPunct="1">
              <a:lnSpc>
                <a:spcPct val="100000"/>
              </a:lnSpc>
              <a:spcBef>
                <a:spcPct val="20000"/>
              </a:spcBef>
              <a:spcAft>
                <a:spcPts val="0"/>
              </a:spcAft>
              <a:buClrTx/>
              <a:buSzPct val="100000"/>
              <a:buFont typeface="Arial" panose="020B0604020202020204" pitchFamily="34" charset="0"/>
              <a:buNone/>
              <a:tabLst/>
              <a:defRPr/>
            </a:pPr>
            <a:r>
              <a:rPr lang="en-US" dirty="0"/>
              <a:t>Image goes here</a:t>
            </a:r>
            <a:endParaRPr lang="ru-RU" dirty="0"/>
          </a:p>
          <a:p>
            <a:endParaRPr lang="ru-RU" dirty="0"/>
          </a:p>
        </p:txBody>
      </p:sp>
      <p:sp>
        <p:nvSpPr>
          <p:cNvPr id="13" name="Рисунок 2">
            <a:extLst>
              <a:ext uri="{FF2B5EF4-FFF2-40B4-BE49-F238E27FC236}">
                <a16:creationId xmlns:a16="http://schemas.microsoft.com/office/drawing/2014/main" id="{F1DACFFD-7F12-BA1F-C994-00039280C0A0}"/>
              </a:ext>
            </a:extLst>
          </p:cNvPr>
          <p:cNvSpPr>
            <a:spLocks noGrp="1"/>
          </p:cNvSpPr>
          <p:nvPr>
            <p:ph type="pic" sz="quarter" idx="21" hasCustomPrompt="1"/>
          </p:nvPr>
        </p:nvSpPr>
        <p:spPr>
          <a:xfrm>
            <a:off x="457200" y="2960314"/>
            <a:ext cx="2532744" cy="1883023"/>
          </a:xfrm>
          <a:prstGeom prst="roundRect">
            <a:avLst>
              <a:gd name="adj" fmla="val 10169"/>
            </a:avLst>
          </a:prstGeom>
        </p:spPr>
        <p:txBody>
          <a:bodyPr/>
          <a:lstStyle/>
          <a:p>
            <a:pPr marL="0" marR="0" lvl="0" indent="0" algn="l" defTabSz="457200" rtl="0" eaLnBrk="1" fontAlgn="auto" latinLnBrk="0" hangingPunct="1">
              <a:lnSpc>
                <a:spcPct val="100000"/>
              </a:lnSpc>
              <a:spcBef>
                <a:spcPct val="20000"/>
              </a:spcBef>
              <a:spcAft>
                <a:spcPts val="0"/>
              </a:spcAft>
              <a:buClrTx/>
              <a:buSzPct val="100000"/>
              <a:buFont typeface="Arial" panose="020B0604020202020204" pitchFamily="34" charset="0"/>
              <a:buNone/>
              <a:tabLst/>
              <a:defRPr/>
            </a:pPr>
            <a:r>
              <a:rPr lang="en-US" dirty="0"/>
              <a:t>Image goes here</a:t>
            </a:r>
            <a:endParaRPr lang="ru-RU" dirty="0"/>
          </a:p>
          <a:p>
            <a:endParaRPr lang="ru-RU" dirty="0"/>
          </a:p>
        </p:txBody>
      </p:sp>
    </p:spTree>
    <p:extLst>
      <p:ext uri="{BB962C8B-B14F-4D97-AF65-F5344CB8AC3E}">
        <p14:creationId xmlns:p14="http://schemas.microsoft.com/office/powerpoint/2010/main" val="113181888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0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5" name="Text Placeholder 24"/>
          <p:cNvSpPr>
            <a:spLocks noGrp="1"/>
          </p:cNvSpPr>
          <p:nvPr>
            <p:ph type="body" sz="quarter" idx="20" hasCustomPrompt="1"/>
          </p:nvPr>
        </p:nvSpPr>
        <p:spPr>
          <a:xfrm>
            <a:off x="457201" y="2367645"/>
            <a:ext cx="2589213" cy="269081"/>
          </a:xfrm>
        </p:spPr>
        <p:txBody>
          <a:bodyPr>
            <a:normAutofit/>
          </a:bodyPr>
          <a:lstStyle>
            <a:lvl1pPr marL="0" indent="0">
              <a:buFont typeface="Arial"/>
              <a:buNone/>
              <a:defRPr sz="1200" b="1" i="0" baseline="0"/>
            </a:lvl1pPr>
          </a:lstStyle>
          <a:p>
            <a:pPr lvl="0"/>
            <a:r>
              <a:rPr lang="en-US" dirty="0"/>
              <a:t>Subheading</a:t>
            </a:r>
            <a:endParaRPr lang="ru-RU" dirty="0"/>
          </a:p>
        </p:txBody>
      </p:sp>
      <p:sp>
        <p:nvSpPr>
          <p:cNvPr id="26" name="Text Placeholder 24"/>
          <p:cNvSpPr>
            <a:spLocks noGrp="1"/>
          </p:cNvSpPr>
          <p:nvPr>
            <p:ph type="body" sz="quarter" idx="21" hasCustomPrompt="1"/>
          </p:nvPr>
        </p:nvSpPr>
        <p:spPr>
          <a:xfrm>
            <a:off x="3275819" y="2367645"/>
            <a:ext cx="2589213" cy="269081"/>
          </a:xfrm>
        </p:spPr>
        <p:txBody>
          <a:bodyPr>
            <a:normAutofit/>
          </a:bodyPr>
          <a:lstStyle>
            <a:lvl1pPr marL="0" indent="0">
              <a:buFont typeface="Arial"/>
              <a:buNone/>
              <a:defRPr sz="1200" b="1" i="0" baseline="0"/>
            </a:lvl1pPr>
          </a:lstStyle>
          <a:p>
            <a:pPr lvl="0"/>
            <a:r>
              <a:rPr lang="en-US" dirty="0"/>
              <a:t>Subheading</a:t>
            </a:r>
            <a:endParaRPr lang="ru-RU" dirty="0"/>
          </a:p>
        </p:txBody>
      </p:sp>
      <p:sp>
        <p:nvSpPr>
          <p:cNvPr id="27" name="Text Placeholder 24"/>
          <p:cNvSpPr>
            <a:spLocks noGrp="1"/>
          </p:cNvSpPr>
          <p:nvPr>
            <p:ph type="body" sz="quarter" idx="22" hasCustomPrompt="1"/>
          </p:nvPr>
        </p:nvSpPr>
        <p:spPr>
          <a:xfrm>
            <a:off x="6085706" y="2367645"/>
            <a:ext cx="2589213" cy="269081"/>
          </a:xfrm>
        </p:spPr>
        <p:txBody>
          <a:bodyPr>
            <a:normAutofit/>
          </a:bodyPr>
          <a:lstStyle>
            <a:lvl1pPr marL="0" indent="0">
              <a:buFont typeface="Arial"/>
              <a:buNone/>
              <a:defRPr sz="1200" b="1" i="0" baseline="0"/>
            </a:lvl1pPr>
          </a:lstStyle>
          <a:p>
            <a:pPr lvl="0"/>
            <a:r>
              <a:rPr lang="en-US" dirty="0"/>
              <a:t>Subheading</a:t>
            </a:r>
            <a:endParaRPr lang="ru-RU" dirty="0"/>
          </a:p>
        </p:txBody>
      </p:sp>
      <p:sp>
        <p:nvSpPr>
          <p:cNvPr id="2" name="Title 1">
            <a:extLst>
              <a:ext uri="{FF2B5EF4-FFF2-40B4-BE49-F238E27FC236}">
                <a16:creationId xmlns:a16="http://schemas.microsoft.com/office/drawing/2014/main" id="{61F822C9-93DB-8981-8DE8-9669C842C913}"/>
              </a:ext>
            </a:extLst>
          </p:cNvPr>
          <p:cNvSpPr>
            <a:spLocks noGrp="1"/>
          </p:cNvSpPr>
          <p:nvPr>
            <p:ph type="title" hasCustomPrompt="1"/>
          </p:nvPr>
        </p:nvSpPr>
        <p:spPr>
          <a:xfrm>
            <a:off x="457200" y="306435"/>
            <a:ext cx="6291943" cy="527284"/>
          </a:xfrm>
        </p:spPr>
        <p:txBody>
          <a:bodyPr>
            <a:normAutofit/>
          </a:bodyPr>
          <a:lstStyle>
            <a:lvl1pPr>
              <a:defRPr sz="3200" baseline="0">
                <a:latin typeface="Golos Text DemiBold" panose="020B0703020202020204" pitchFamily="34" charset="-52"/>
              </a:defRPr>
            </a:lvl1pPr>
          </a:lstStyle>
          <a:p>
            <a:r>
              <a:rPr lang="en-US" dirty="0"/>
              <a:t>Heading</a:t>
            </a:r>
          </a:p>
        </p:txBody>
      </p:sp>
      <p:sp>
        <p:nvSpPr>
          <p:cNvPr id="11" name="Рисунок 2">
            <a:extLst>
              <a:ext uri="{FF2B5EF4-FFF2-40B4-BE49-F238E27FC236}">
                <a16:creationId xmlns:a16="http://schemas.microsoft.com/office/drawing/2014/main" id="{ABC6181E-5380-5398-36BA-70EAD01E6B61}"/>
              </a:ext>
            </a:extLst>
          </p:cNvPr>
          <p:cNvSpPr>
            <a:spLocks noGrp="1"/>
          </p:cNvSpPr>
          <p:nvPr>
            <p:ph type="pic" sz="quarter" idx="31" hasCustomPrompt="1"/>
          </p:nvPr>
        </p:nvSpPr>
        <p:spPr>
          <a:xfrm>
            <a:off x="454050" y="952607"/>
            <a:ext cx="2589213" cy="1304294"/>
          </a:xfrm>
          <a:prstGeom prst="roundRect">
            <a:avLst>
              <a:gd name="adj" fmla="val 9261"/>
            </a:avLst>
          </a:prstGeom>
        </p:spPr>
        <p:txBody>
          <a:bodyPr/>
          <a:lstStyle>
            <a:lvl1pPr>
              <a:defRPr/>
            </a:lvl1pPr>
          </a:lstStyle>
          <a:p>
            <a:pPr marL="0" marR="0" lvl="0" indent="0" algn="l" defTabSz="457200" rtl="0" eaLnBrk="1" fontAlgn="auto" latinLnBrk="0" hangingPunct="1">
              <a:lnSpc>
                <a:spcPct val="100000"/>
              </a:lnSpc>
              <a:spcBef>
                <a:spcPct val="20000"/>
              </a:spcBef>
              <a:spcAft>
                <a:spcPts val="0"/>
              </a:spcAft>
              <a:buClrTx/>
              <a:buSzPct val="100000"/>
              <a:buFont typeface="Arial" panose="020B0604020202020204" pitchFamily="34" charset="0"/>
              <a:buNone/>
              <a:tabLst/>
              <a:defRPr/>
            </a:pPr>
            <a:r>
              <a:rPr lang="en-US" dirty="0"/>
              <a:t>Image goes here</a:t>
            </a:r>
            <a:endParaRPr lang="ru-RU" dirty="0"/>
          </a:p>
        </p:txBody>
      </p:sp>
      <p:sp>
        <p:nvSpPr>
          <p:cNvPr id="12" name="Рисунок 2">
            <a:extLst>
              <a:ext uri="{FF2B5EF4-FFF2-40B4-BE49-F238E27FC236}">
                <a16:creationId xmlns:a16="http://schemas.microsoft.com/office/drawing/2014/main" id="{6C8F21F1-75B3-D8F1-2DB5-6F70F86F1DBF}"/>
              </a:ext>
            </a:extLst>
          </p:cNvPr>
          <p:cNvSpPr>
            <a:spLocks noGrp="1"/>
          </p:cNvSpPr>
          <p:nvPr>
            <p:ph type="pic" sz="quarter" idx="32" hasCustomPrompt="1"/>
          </p:nvPr>
        </p:nvSpPr>
        <p:spPr>
          <a:xfrm>
            <a:off x="3275818" y="952607"/>
            <a:ext cx="2589213" cy="1304294"/>
          </a:xfrm>
          <a:prstGeom prst="roundRect">
            <a:avLst>
              <a:gd name="adj" fmla="val 11730"/>
            </a:avLst>
          </a:prstGeom>
        </p:spPr>
        <p:txBody>
          <a:bodyPr/>
          <a:lstStyle>
            <a:lvl1pPr>
              <a:defRPr/>
            </a:lvl1pPr>
          </a:lstStyle>
          <a:p>
            <a:pPr marL="0" marR="0" lvl="0" indent="0" algn="l" defTabSz="457200" rtl="0" eaLnBrk="1" fontAlgn="auto" latinLnBrk="0" hangingPunct="1">
              <a:lnSpc>
                <a:spcPct val="100000"/>
              </a:lnSpc>
              <a:spcBef>
                <a:spcPct val="20000"/>
              </a:spcBef>
              <a:spcAft>
                <a:spcPts val="0"/>
              </a:spcAft>
              <a:buClrTx/>
              <a:buSzPct val="100000"/>
              <a:buFont typeface="Arial" panose="020B0604020202020204" pitchFamily="34" charset="0"/>
              <a:buNone/>
              <a:tabLst/>
              <a:defRPr/>
            </a:pPr>
            <a:r>
              <a:rPr lang="en-US" dirty="0"/>
              <a:t>Image goes here</a:t>
            </a:r>
            <a:endParaRPr lang="ru-RU" dirty="0"/>
          </a:p>
        </p:txBody>
      </p:sp>
      <p:sp>
        <p:nvSpPr>
          <p:cNvPr id="13" name="Рисунок 2">
            <a:extLst>
              <a:ext uri="{FF2B5EF4-FFF2-40B4-BE49-F238E27FC236}">
                <a16:creationId xmlns:a16="http://schemas.microsoft.com/office/drawing/2014/main" id="{276AF22E-2A7E-F9AB-5142-9D689D32BAC7}"/>
              </a:ext>
            </a:extLst>
          </p:cNvPr>
          <p:cNvSpPr>
            <a:spLocks noGrp="1"/>
          </p:cNvSpPr>
          <p:nvPr>
            <p:ph type="pic" sz="quarter" idx="33" hasCustomPrompt="1"/>
          </p:nvPr>
        </p:nvSpPr>
        <p:spPr>
          <a:xfrm>
            <a:off x="6089789" y="952607"/>
            <a:ext cx="2589213" cy="1304294"/>
          </a:xfrm>
          <a:prstGeom prst="roundRect">
            <a:avLst>
              <a:gd name="adj" fmla="val 10249"/>
            </a:avLst>
          </a:prstGeom>
        </p:spPr>
        <p:txBody>
          <a:bodyPr/>
          <a:lstStyle>
            <a:lvl1pPr>
              <a:defRPr/>
            </a:lvl1pPr>
          </a:lstStyle>
          <a:p>
            <a:r>
              <a:rPr lang="en-US" dirty="0"/>
              <a:t>Image goes here</a:t>
            </a:r>
            <a:endParaRPr lang="ru-RU" dirty="0"/>
          </a:p>
        </p:txBody>
      </p:sp>
      <p:sp>
        <p:nvSpPr>
          <p:cNvPr id="14" name="Text Placeholder 24">
            <a:extLst>
              <a:ext uri="{FF2B5EF4-FFF2-40B4-BE49-F238E27FC236}">
                <a16:creationId xmlns:a16="http://schemas.microsoft.com/office/drawing/2014/main" id="{4381B90F-578B-03FE-3E62-01B123DDCA0C}"/>
              </a:ext>
            </a:extLst>
          </p:cNvPr>
          <p:cNvSpPr>
            <a:spLocks noGrp="1"/>
          </p:cNvSpPr>
          <p:nvPr>
            <p:ph type="body" sz="quarter" idx="34" hasCustomPrompt="1"/>
          </p:nvPr>
        </p:nvSpPr>
        <p:spPr>
          <a:xfrm>
            <a:off x="460352" y="4281396"/>
            <a:ext cx="2589213" cy="269081"/>
          </a:xfrm>
        </p:spPr>
        <p:txBody>
          <a:bodyPr>
            <a:normAutofit/>
          </a:bodyPr>
          <a:lstStyle>
            <a:lvl1pPr marL="0" indent="0">
              <a:buFont typeface="Arial"/>
              <a:buNone/>
              <a:defRPr sz="1200" b="1" i="0" baseline="0"/>
            </a:lvl1pPr>
          </a:lstStyle>
          <a:p>
            <a:pPr lvl="0"/>
            <a:r>
              <a:rPr lang="en-US" dirty="0"/>
              <a:t>Subheading</a:t>
            </a:r>
            <a:endParaRPr lang="ru-RU" dirty="0"/>
          </a:p>
        </p:txBody>
      </p:sp>
      <p:sp>
        <p:nvSpPr>
          <p:cNvPr id="15" name="Text Placeholder 24">
            <a:extLst>
              <a:ext uri="{FF2B5EF4-FFF2-40B4-BE49-F238E27FC236}">
                <a16:creationId xmlns:a16="http://schemas.microsoft.com/office/drawing/2014/main" id="{78F39546-2C38-A484-9527-E82840466A91}"/>
              </a:ext>
            </a:extLst>
          </p:cNvPr>
          <p:cNvSpPr>
            <a:spLocks noGrp="1"/>
          </p:cNvSpPr>
          <p:nvPr>
            <p:ph type="body" sz="quarter" idx="35" hasCustomPrompt="1"/>
          </p:nvPr>
        </p:nvSpPr>
        <p:spPr>
          <a:xfrm>
            <a:off x="3278970" y="4281396"/>
            <a:ext cx="2589213" cy="269081"/>
          </a:xfrm>
        </p:spPr>
        <p:txBody>
          <a:bodyPr>
            <a:normAutofit/>
          </a:bodyPr>
          <a:lstStyle>
            <a:lvl1pPr marL="0" indent="0">
              <a:buFont typeface="Arial"/>
              <a:buNone/>
              <a:defRPr sz="1200" b="1" i="0" baseline="0"/>
            </a:lvl1pPr>
          </a:lstStyle>
          <a:p>
            <a:pPr lvl="0"/>
            <a:r>
              <a:rPr lang="en-US" dirty="0"/>
              <a:t>Subheading</a:t>
            </a:r>
            <a:endParaRPr lang="ru-RU" dirty="0"/>
          </a:p>
        </p:txBody>
      </p:sp>
      <p:sp>
        <p:nvSpPr>
          <p:cNvPr id="17" name="Text Placeholder 24">
            <a:extLst>
              <a:ext uri="{FF2B5EF4-FFF2-40B4-BE49-F238E27FC236}">
                <a16:creationId xmlns:a16="http://schemas.microsoft.com/office/drawing/2014/main" id="{62CF135A-DC57-BFA7-737D-7E89CABB270B}"/>
              </a:ext>
            </a:extLst>
          </p:cNvPr>
          <p:cNvSpPr>
            <a:spLocks noGrp="1"/>
          </p:cNvSpPr>
          <p:nvPr>
            <p:ph type="body" sz="quarter" idx="36" hasCustomPrompt="1"/>
          </p:nvPr>
        </p:nvSpPr>
        <p:spPr>
          <a:xfrm>
            <a:off x="6088857" y="4281396"/>
            <a:ext cx="2589213" cy="269081"/>
          </a:xfrm>
        </p:spPr>
        <p:txBody>
          <a:bodyPr>
            <a:normAutofit/>
          </a:bodyPr>
          <a:lstStyle>
            <a:lvl1pPr marL="0" indent="0">
              <a:buFont typeface="Arial"/>
              <a:buNone/>
              <a:defRPr sz="1200" b="1" i="0" baseline="0"/>
            </a:lvl1pPr>
          </a:lstStyle>
          <a:p>
            <a:pPr lvl="0"/>
            <a:r>
              <a:rPr lang="en-US" dirty="0"/>
              <a:t>Subheading</a:t>
            </a:r>
            <a:endParaRPr lang="ru-RU" dirty="0"/>
          </a:p>
        </p:txBody>
      </p:sp>
      <p:sp>
        <p:nvSpPr>
          <p:cNvPr id="23" name="Рисунок 2">
            <a:extLst>
              <a:ext uri="{FF2B5EF4-FFF2-40B4-BE49-F238E27FC236}">
                <a16:creationId xmlns:a16="http://schemas.microsoft.com/office/drawing/2014/main" id="{F2DF9285-C300-85F5-A106-92A286165DE1}"/>
              </a:ext>
            </a:extLst>
          </p:cNvPr>
          <p:cNvSpPr>
            <a:spLocks noGrp="1"/>
          </p:cNvSpPr>
          <p:nvPr>
            <p:ph type="pic" sz="quarter" idx="37" hasCustomPrompt="1"/>
          </p:nvPr>
        </p:nvSpPr>
        <p:spPr>
          <a:xfrm>
            <a:off x="457201" y="2866358"/>
            <a:ext cx="2589213" cy="1304294"/>
          </a:xfrm>
          <a:prstGeom prst="roundRect">
            <a:avLst>
              <a:gd name="adj" fmla="val 12224"/>
            </a:avLst>
          </a:prstGeom>
        </p:spPr>
        <p:txBody>
          <a:bodyPr/>
          <a:lstStyle>
            <a:lvl1pPr>
              <a:defRPr/>
            </a:lvl1pPr>
          </a:lstStyle>
          <a:p>
            <a:r>
              <a:rPr lang="en-US" dirty="0"/>
              <a:t>Image goes here</a:t>
            </a:r>
            <a:endParaRPr lang="ru-RU" dirty="0"/>
          </a:p>
        </p:txBody>
      </p:sp>
      <p:sp>
        <p:nvSpPr>
          <p:cNvPr id="24" name="Рисунок 2">
            <a:extLst>
              <a:ext uri="{FF2B5EF4-FFF2-40B4-BE49-F238E27FC236}">
                <a16:creationId xmlns:a16="http://schemas.microsoft.com/office/drawing/2014/main" id="{3E7EB42F-DA19-C666-2E68-46C62D129469}"/>
              </a:ext>
            </a:extLst>
          </p:cNvPr>
          <p:cNvSpPr>
            <a:spLocks noGrp="1"/>
          </p:cNvSpPr>
          <p:nvPr>
            <p:ph type="pic" sz="quarter" idx="38" hasCustomPrompt="1"/>
          </p:nvPr>
        </p:nvSpPr>
        <p:spPr>
          <a:xfrm>
            <a:off x="3278969" y="2866358"/>
            <a:ext cx="2589213" cy="1304294"/>
          </a:xfrm>
          <a:prstGeom prst="roundRect">
            <a:avLst>
              <a:gd name="adj" fmla="val 11236"/>
            </a:avLst>
          </a:prstGeom>
        </p:spPr>
        <p:txBody>
          <a:bodyPr/>
          <a:lstStyle>
            <a:lvl1pPr>
              <a:defRPr/>
            </a:lvl1pPr>
          </a:lstStyle>
          <a:p>
            <a:r>
              <a:rPr lang="en-US" dirty="0"/>
              <a:t>Image goes here</a:t>
            </a:r>
            <a:endParaRPr lang="ru-RU" dirty="0"/>
          </a:p>
        </p:txBody>
      </p:sp>
      <p:sp>
        <p:nvSpPr>
          <p:cNvPr id="31" name="Рисунок 2">
            <a:extLst>
              <a:ext uri="{FF2B5EF4-FFF2-40B4-BE49-F238E27FC236}">
                <a16:creationId xmlns:a16="http://schemas.microsoft.com/office/drawing/2014/main" id="{8819B960-AE2A-9E43-B370-CD1D6A1ACE8D}"/>
              </a:ext>
            </a:extLst>
          </p:cNvPr>
          <p:cNvSpPr>
            <a:spLocks noGrp="1"/>
          </p:cNvSpPr>
          <p:nvPr>
            <p:ph type="pic" sz="quarter" idx="39" hasCustomPrompt="1"/>
          </p:nvPr>
        </p:nvSpPr>
        <p:spPr>
          <a:xfrm>
            <a:off x="6092940" y="2866358"/>
            <a:ext cx="2589213" cy="1304294"/>
          </a:xfrm>
          <a:prstGeom prst="roundRect">
            <a:avLst>
              <a:gd name="adj" fmla="val 9755"/>
            </a:avLst>
          </a:prstGeom>
        </p:spPr>
        <p:txBody>
          <a:bodyPr/>
          <a:lstStyle>
            <a:lvl1pPr>
              <a:defRPr/>
            </a:lvl1pPr>
          </a:lstStyle>
          <a:p>
            <a:r>
              <a:rPr lang="en-US" dirty="0"/>
              <a:t>Image goes here</a:t>
            </a:r>
            <a:endParaRPr lang="ru-RU" dirty="0"/>
          </a:p>
        </p:txBody>
      </p:sp>
    </p:spTree>
    <p:extLst>
      <p:ext uri="{BB962C8B-B14F-4D97-AF65-F5344CB8AC3E}">
        <p14:creationId xmlns:p14="http://schemas.microsoft.com/office/powerpoint/2010/main" val="71863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Пользовательский макет">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Текст 7">
            <a:extLst>
              <a:ext uri="{FF2B5EF4-FFF2-40B4-BE49-F238E27FC236}">
                <a16:creationId xmlns:a16="http://schemas.microsoft.com/office/drawing/2014/main" id="{DC7664A4-1431-5B79-D831-F6220EA4364C}"/>
              </a:ext>
            </a:extLst>
          </p:cNvPr>
          <p:cNvSpPr>
            <a:spLocks noGrp="1"/>
          </p:cNvSpPr>
          <p:nvPr>
            <p:ph type="body" sz="quarter" idx="10" hasCustomPrompt="1"/>
          </p:nvPr>
        </p:nvSpPr>
        <p:spPr>
          <a:xfrm>
            <a:off x="507999" y="1792286"/>
            <a:ext cx="3635830" cy="1573671"/>
          </a:xfrm>
        </p:spPr>
        <p:txBody>
          <a:bodyPr>
            <a:normAutofit/>
          </a:bodyPr>
          <a:lstStyle>
            <a:lvl1pPr marL="0" indent="0">
              <a:buNone/>
              <a:defRPr sz="1600"/>
            </a:lvl1pPr>
            <a:lvl2pPr marL="457200" indent="0">
              <a:buNone/>
              <a:defRPr/>
            </a:lvl2pPr>
            <a:lvl3pPr marL="914400" indent="0">
              <a:buNone/>
              <a:defRPr/>
            </a:lvl3pPr>
            <a:lvl4pPr marL="1371600" indent="0">
              <a:buNone/>
              <a:defRPr/>
            </a:lvl4pPr>
            <a:lvl5pPr marL="1828800" indent="0">
              <a:buFont typeface="Arial" panose="020B0604020202020204" pitchFamily="34" charset="0"/>
              <a:buNone/>
              <a:defRPr/>
            </a:lvl5pPr>
          </a:lstStyle>
          <a:p>
            <a:r>
              <a:rPr lang="en-US" sz="1200" dirty="0">
                <a:latin typeface="Golos Text" panose="020B0503020202020204"/>
              </a:rPr>
              <a:t>Main text / summary goes here (if needed)</a:t>
            </a:r>
            <a:r>
              <a:rPr lang="ru-RU" sz="1200" dirty="0">
                <a:latin typeface="Golos Text" panose="020B0503020202020204"/>
              </a:rPr>
              <a:t>.</a:t>
            </a:r>
            <a:endParaRPr lang="en-US" sz="1200" dirty="0">
              <a:latin typeface="Golos Text" panose="020B0503020202020204"/>
            </a:endParaRPr>
          </a:p>
        </p:txBody>
      </p:sp>
      <p:sp>
        <p:nvSpPr>
          <p:cNvPr id="4" name="Текст 13">
            <a:extLst>
              <a:ext uri="{FF2B5EF4-FFF2-40B4-BE49-F238E27FC236}">
                <a16:creationId xmlns:a16="http://schemas.microsoft.com/office/drawing/2014/main" id="{9A5E5274-1C05-A7BB-B9D5-BE8CD4A5E9F8}"/>
              </a:ext>
            </a:extLst>
          </p:cNvPr>
          <p:cNvSpPr>
            <a:spLocks noGrp="1"/>
          </p:cNvSpPr>
          <p:nvPr>
            <p:ph type="body" sz="quarter" idx="13" hasCustomPrompt="1"/>
          </p:nvPr>
        </p:nvSpPr>
        <p:spPr>
          <a:xfrm>
            <a:off x="507999" y="1182459"/>
            <a:ext cx="2960913" cy="595085"/>
          </a:xfrm>
        </p:spPr>
        <p:txBody>
          <a:bodyPr>
            <a:normAutofit/>
          </a:bodyPr>
          <a:lstStyle>
            <a:lvl1pPr marL="0" indent="0">
              <a:buNone/>
              <a:defRPr sz="1600" u="sng" baseline="0">
                <a:latin typeface="Golos Text DemiBold" panose="020B0703020202020204" pitchFamily="34" charset="-52"/>
              </a:defRPr>
            </a:lvl1pPr>
          </a:lstStyle>
          <a:p>
            <a:pPr lvl="0"/>
            <a:r>
              <a:rPr lang="en-US" dirty="0"/>
              <a:t>Subheading</a:t>
            </a:r>
            <a:endParaRPr lang="ru-RU" dirty="0"/>
          </a:p>
        </p:txBody>
      </p:sp>
      <p:sp>
        <p:nvSpPr>
          <p:cNvPr id="5" name="Текст 7">
            <a:extLst>
              <a:ext uri="{FF2B5EF4-FFF2-40B4-BE49-F238E27FC236}">
                <a16:creationId xmlns:a16="http://schemas.microsoft.com/office/drawing/2014/main" id="{5FC28AB9-3129-9DBE-782C-D2B113A5A6D2}"/>
              </a:ext>
            </a:extLst>
          </p:cNvPr>
          <p:cNvSpPr>
            <a:spLocks noGrp="1"/>
          </p:cNvSpPr>
          <p:nvPr>
            <p:ph type="body" sz="quarter" idx="14" hasCustomPrompt="1"/>
          </p:nvPr>
        </p:nvSpPr>
        <p:spPr>
          <a:xfrm>
            <a:off x="5000171" y="3011486"/>
            <a:ext cx="3635830" cy="1573671"/>
          </a:xfrm>
        </p:spPr>
        <p:txBody>
          <a:bodyPr>
            <a:normAutofit/>
          </a:bodyPr>
          <a:lstStyle>
            <a:lvl1pPr marL="0" indent="0">
              <a:buNone/>
              <a:defRPr sz="1400"/>
            </a:lvl1pPr>
            <a:lvl2pPr marL="457200" indent="0">
              <a:buNone/>
              <a:defRPr/>
            </a:lvl2pPr>
            <a:lvl3pPr marL="914400" indent="0">
              <a:buNone/>
              <a:defRPr/>
            </a:lvl3pPr>
            <a:lvl4pPr marL="1371600" indent="0">
              <a:buNone/>
              <a:defRPr/>
            </a:lvl4pPr>
            <a:lvl5pPr marL="1828800" indent="0">
              <a:buFont typeface="Arial" panose="020B0604020202020204" pitchFamily="34" charset="0"/>
              <a:buNone/>
              <a:defRPr/>
            </a:lvl5pPr>
          </a:lstStyle>
          <a:p>
            <a:r>
              <a:rPr lang="en-US" sz="1200" dirty="0">
                <a:latin typeface="Golos Text" panose="020B0503020202020204"/>
              </a:rPr>
              <a:t>Main text / key summary</a:t>
            </a:r>
            <a:r>
              <a:rPr lang="ru-RU" sz="1200" dirty="0">
                <a:latin typeface="Golos Text" panose="020B0503020202020204"/>
              </a:rPr>
              <a:t>.</a:t>
            </a:r>
            <a:endParaRPr lang="en-US" sz="1200" dirty="0">
              <a:latin typeface="Golos Text" panose="020B0503020202020204"/>
            </a:endParaRPr>
          </a:p>
          <a:p>
            <a:endParaRPr lang="ru-RU" sz="1200" dirty="0">
              <a:latin typeface="Golos Text" panose="020B0503020202020204"/>
            </a:endParaRPr>
          </a:p>
          <a:p>
            <a:pPr marL="0" indent="0" algn="l">
              <a:buNone/>
            </a:pPr>
            <a:r>
              <a:rPr lang="en-US" sz="1100" b="1" i="0" dirty="0">
                <a:solidFill>
                  <a:srgbClr val="2C2D2E"/>
                </a:solidFill>
                <a:effectLst/>
                <a:latin typeface="Golos Text" panose="020B0503020202020204"/>
              </a:rPr>
              <a:t>Start of list</a:t>
            </a:r>
            <a:r>
              <a:rPr lang="ru-RU" sz="1100" b="1" i="0" dirty="0">
                <a:solidFill>
                  <a:srgbClr val="2C2D2E"/>
                </a:solidFill>
                <a:effectLst/>
                <a:latin typeface="Golos Text" panose="020B0503020202020204"/>
              </a:rPr>
              <a:t>:</a:t>
            </a:r>
          </a:p>
          <a:p>
            <a:pPr algn="l">
              <a:buFont typeface="Arial" panose="020B0604020202020204" pitchFamily="34" charset="0"/>
              <a:buChar char="•"/>
            </a:pPr>
            <a:r>
              <a:rPr lang="ru-RU" sz="1100" b="0" i="0" dirty="0">
                <a:solidFill>
                  <a:srgbClr val="2C2D2E"/>
                </a:solidFill>
                <a:effectLst/>
                <a:latin typeface="Golos Text" panose="020B0503020202020204"/>
              </a:rPr>
              <a:t> </a:t>
            </a:r>
            <a:r>
              <a:rPr lang="en-US" sz="1100" b="0" i="0" dirty="0">
                <a:solidFill>
                  <a:srgbClr val="2C2D2E"/>
                </a:solidFill>
                <a:effectLst/>
                <a:latin typeface="Golos Text" panose="020B0503020202020204"/>
              </a:rPr>
              <a:t>item</a:t>
            </a:r>
            <a:r>
              <a:rPr lang="ru-RU" sz="1100" b="0" i="0" dirty="0">
                <a:solidFill>
                  <a:srgbClr val="2C2D2E"/>
                </a:solidFill>
                <a:effectLst/>
                <a:latin typeface="Golos Text" panose="020B0503020202020204"/>
              </a:rPr>
              <a:t>;</a:t>
            </a:r>
          </a:p>
          <a:p>
            <a:pPr algn="l">
              <a:buFont typeface="Arial" panose="020B0604020202020204" pitchFamily="34" charset="0"/>
              <a:buChar char="•"/>
            </a:pPr>
            <a:r>
              <a:rPr lang="ru-RU" sz="1100" b="0" i="0" dirty="0">
                <a:solidFill>
                  <a:srgbClr val="2C2D2E"/>
                </a:solidFill>
                <a:effectLst/>
                <a:latin typeface="Golos Text" panose="020B0503020202020204"/>
              </a:rPr>
              <a:t> </a:t>
            </a:r>
            <a:r>
              <a:rPr lang="en-US" sz="1100" b="0" i="0" dirty="0">
                <a:solidFill>
                  <a:srgbClr val="2C2D2E"/>
                </a:solidFill>
                <a:effectLst/>
                <a:latin typeface="Golos Text" panose="020B0503020202020204"/>
              </a:rPr>
              <a:t>item</a:t>
            </a:r>
            <a:r>
              <a:rPr lang="ru-RU" sz="1100" b="0" i="0" dirty="0">
                <a:solidFill>
                  <a:srgbClr val="2C2D2E"/>
                </a:solidFill>
                <a:effectLst/>
                <a:latin typeface="Golos Text" panose="020B0503020202020204"/>
              </a:rPr>
              <a:t>;</a:t>
            </a:r>
          </a:p>
          <a:p>
            <a:pPr algn="l">
              <a:buFont typeface="Arial" panose="020B0604020202020204" pitchFamily="34" charset="0"/>
              <a:buChar char="•"/>
            </a:pPr>
            <a:r>
              <a:rPr lang="ru-RU" sz="1100" b="0" i="0" dirty="0">
                <a:solidFill>
                  <a:srgbClr val="2C2D2E"/>
                </a:solidFill>
                <a:effectLst/>
                <a:latin typeface="Golos Text" panose="020B0503020202020204"/>
              </a:rPr>
              <a:t> </a:t>
            </a:r>
            <a:r>
              <a:rPr lang="en-US" sz="1100" b="0" i="0" dirty="0">
                <a:solidFill>
                  <a:srgbClr val="2C2D2E"/>
                </a:solidFill>
                <a:effectLst/>
                <a:latin typeface="Golos Text" panose="020B0503020202020204"/>
              </a:rPr>
              <a:t>end of list</a:t>
            </a:r>
            <a:r>
              <a:rPr lang="ru-RU" sz="1100" b="0" i="0" dirty="0">
                <a:solidFill>
                  <a:srgbClr val="2C2D2E"/>
                </a:solidFill>
                <a:effectLst/>
                <a:latin typeface="Golos Text" panose="020B0503020202020204"/>
              </a:rPr>
              <a:t>.</a:t>
            </a:r>
          </a:p>
        </p:txBody>
      </p:sp>
      <p:sp>
        <p:nvSpPr>
          <p:cNvPr id="6" name="Текст 13">
            <a:extLst>
              <a:ext uri="{FF2B5EF4-FFF2-40B4-BE49-F238E27FC236}">
                <a16:creationId xmlns:a16="http://schemas.microsoft.com/office/drawing/2014/main" id="{12C4E9B1-800A-20F6-E4F7-84C6B3BE946F}"/>
              </a:ext>
            </a:extLst>
          </p:cNvPr>
          <p:cNvSpPr>
            <a:spLocks noGrp="1"/>
          </p:cNvSpPr>
          <p:nvPr>
            <p:ph type="body" sz="quarter" idx="15" hasCustomPrompt="1"/>
          </p:nvPr>
        </p:nvSpPr>
        <p:spPr>
          <a:xfrm>
            <a:off x="5000171" y="2401659"/>
            <a:ext cx="2960913" cy="595085"/>
          </a:xfrm>
        </p:spPr>
        <p:txBody>
          <a:bodyPr>
            <a:normAutofit/>
          </a:bodyPr>
          <a:lstStyle>
            <a:lvl1pPr marL="0" indent="0">
              <a:buNone/>
              <a:defRPr sz="1600" u="sng" baseline="0">
                <a:latin typeface="Golos Text DemiBold" panose="020B0703020202020204" pitchFamily="34" charset="-52"/>
              </a:defRPr>
            </a:lvl1pPr>
          </a:lstStyle>
          <a:p>
            <a:pPr lvl="0"/>
            <a:r>
              <a:rPr lang="en-US" dirty="0"/>
              <a:t>Subheading</a:t>
            </a:r>
            <a:endParaRPr lang="ru-RU" dirty="0"/>
          </a:p>
        </p:txBody>
      </p:sp>
      <p:sp>
        <p:nvSpPr>
          <p:cNvPr id="7" name="Title 1">
            <a:extLst>
              <a:ext uri="{FF2B5EF4-FFF2-40B4-BE49-F238E27FC236}">
                <a16:creationId xmlns:a16="http://schemas.microsoft.com/office/drawing/2014/main" id="{5D8C1609-7E48-B73D-CDA4-19FD56B59EED}"/>
              </a:ext>
            </a:extLst>
          </p:cNvPr>
          <p:cNvSpPr>
            <a:spLocks noGrp="1"/>
          </p:cNvSpPr>
          <p:nvPr>
            <p:ph type="title" hasCustomPrompt="1"/>
          </p:nvPr>
        </p:nvSpPr>
        <p:spPr>
          <a:xfrm>
            <a:off x="457200" y="306435"/>
            <a:ext cx="6824382" cy="527284"/>
          </a:xfrm>
        </p:spPr>
        <p:txBody>
          <a:bodyPr>
            <a:normAutofit/>
          </a:bodyPr>
          <a:lstStyle>
            <a:lvl1pPr>
              <a:defRPr sz="3200" baseline="0">
                <a:latin typeface="Golos Text DemiBold" panose="020B0703020202020204" pitchFamily="34" charset="-52"/>
              </a:defRPr>
            </a:lvl1pPr>
          </a:lstStyle>
          <a:p>
            <a:r>
              <a:rPr lang="en-US" dirty="0"/>
              <a:t>Heading</a:t>
            </a:r>
          </a:p>
        </p:txBody>
      </p:sp>
    </p:spTree>
    <p:extLst>
      <p:ext uri="{BB962C8B-B14F-4D97-AF65-F5344CB8AC3E}">
        <p14:creationId xmlns:p14="http://schemas.microsoft.com/office/powerpoint/2010/main" val="21393299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5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Рисунок 2">
            <a:extLst>
              <a:ext uri="{FF2B5EF4-FFF2-40B4-BE49-F238E27FC236}">
                <a16:creationId xmlns:a16="http://schemas.microsoft.com/office/drawing/2014/main" id="{256F42A0-92A9-ED41-A4B6-1B839857D476}"/>
              </a:ext>
            </a:extLst>
          </p:cNvPr>
          <p:cNvSpPr>
            <a:spLocks noGrp="1"/>
          </p:cNvSpPr>
          <p:nvPr>
            <p:ph type="pic" sz="quarter" idx="10" hasCustomPrompt="1"/>
          </p:nvPr>
        </p:nvSpPr>
        <p:spPr>
          <a:xfrm>
            <a:off x="457200" y="936852"/>
            <a:ext cx="4608513" cy="3842155"/>
          </a:xfrm>
          <a:prstGeom prst="roundRect">
            <a:avLst>
              <a:gd name="adj" fmla="val 7784"/>
            </a:avLst>
          </a:prstGeom>
        </p:spPr>
        <p:txBody>
          <a:bodyPr/>
          <a:lstStyle/>
          <a:p>
            <a:r>
              <a:rPr lang="en-US" dirty="0"/>
              <a:t>Image goes here</a:t>
            </a:r>
            <a:endParaRPr lang="ru-RU" dirty="0"/>
          </a:p>
        </p:txBody>
      </p:sp>
      <p:sp>
        <p:nvSpPr>
          <p:cNvPr id="5" name="Title 1">
            <a:extLst>
              <a:ext uri="{FF2B5EF4-FFF2-40B4-BE49-F238E27FC236}">
                <a16:creationId xmlns:a16="http://schemas.microsoft.com/office/drawing/2014/main" id="{7AA1A601-605F-FFE8-0BFA-9EB221F44BCC}"/>
              </a:ext>
            </a:extLst>
          </p:cNvPr>
          <p:cNvSpPr>
            <a:spLocks noGrp="1"/>
          </p:cNvSpPr>
          <p:nvPr>
            <p:ph type="title" hasCustomPrompt="1"/>
          </p:nvPr>
        </p:nvSpPr>
        <p:spPr>
          <a:xfrm>
            <a:off x="457200" y="306435"/>
            <a:ext cx="6291943" cy="527284"/>
          </a:xfrm>
        </p:spPr>
        <p:txBody>
          <a:bodyPr>
            <a:normAutofit/>
          </a:bodyPr>
          <a:lstStyle>
            <a:lvl1pPr>
              <a:defRPr sz="3200" baseline="0">
                <a:latin typeface="Golos Text DemiBold" panose="020B0703020202020204" pitchFamily="34" charset="-52"/>
              </a:defRPr>
            </a:lvl1pPr>
          </a:lstStyle>
          <a:p>
            <a:r>
              <a:rPr lang="en-US" dirty="0"/>
              <a:t>Heading</a:t>
            </a:r>
          </a:p>
        </p:txBody>
      </p:sp>
      <p:sp>
        <p:nvSpPr>
          <p:cNvPr id="7" name="Текст 6">
            <a:extLst>
              <a:ext uri="{FF2B5EF4-FFF2-40B4-BE49-F238E27FC236}">
                <a16:creationId xmlns:a16="http://schemas.microsoft.com/office/drawing/2014/main" id="{E555EF72-8579-6966-364E-7EB76150977B}"/>
              </a:ext>
            </a:extLst>
          </p:cNvPr>
          <p:cNvSpPr>
            <a:spLocks noGrp="1"/>
          </p:cNvSpPr>
          <p:nvPr>
            <p:ph type="body" sz="quarter" idx="11" hasCustomPrompt="1"/>
          </p:nvPr>
        </p:nvSpPr>
        <p:spPr>
          <a:xfrm>
            <a:off x="5508171" y="1153886"/>
            <a:ext cx="2532743" cy="3425371"/>
          </a:xfrm>
        </p:spPr>
        <p:txBody>
          <a:bodyPr>
            <a:normAutofit/>
          </a:bodyPr>
          <a:lstStyle>
            <a:lvl1pPr marL="0" indent="0">
              <a:buNone/>
              <a:defRPr sz="1200" baseline="0"/>
            </a:lvl1pPr>
            <a:lvl2pPr marL="457200" indent="0">
              <a:buNone/>
              <a:defRPr sz="1400" baseline="0"/>
            </a:lvl2pPr>
            <a:lvl3pPr marL="914400" indent="0">
              <a:buNone/>
              <a:defRPr sz="1400" baseline="0"/>
            </a:lvl3pPr>
            <a:lvl4pPr marL="1371600" indent="0">
              <a:buNone/>
              <a:defRPr sz="1400" baseline="0"/>
            </a:lvl4pPr>
            <a:lvl5pPr marL="1828800" indent="0">
              <a:buFont typeface="Arial" panose="020B0604020202020204" pitchFamily="34" charset="0"/>
              <a:buNone/>
              <a:defRPr sz="1400" baseline="0"/>
            </a:lvl5pPr>
          </a:lstStyle>
          <a:p>
            <a:r>
              <a:rPr lang="en-US" sz="1400" dirty="0">
                <a:latin typeface="Golos Text" panose="020B0503020202020204"/>
              </a:rPr>
              <a:t>Main text / summary goes here (if needed)</a:t>
            </a:r>
            <a:r>
              <a:rPr lang="ru-RU" sz="1400" dirty="0">
                <a:latin typeface="Golos Text" panose="020B0503020202020204"/>
              </a:rPr>
              <a:t>.</a:t>
            </a:r>
            <a:endParaRPr lang="en-US" sz="1400" dirty="0">
              <a:latin typeface="Golos Text" panose="020B0503020202020204"/>
            </a:endParaRPr>
          </a:p>
        </p:txBody>
      </p:sp>
    </p:spTree>
    <p:extLst>
      <p:ext uri="{BB962C8B-B14F-4D97-AF65-F5344CB8AC3E}">
        <p14:creationId xmlns:p14="http://schemas.microsoft.com/office/powerpoint/2010/main" val="4394751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6_Пользовательский макет">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960393FA-3ECC-3158-E15E-58890F60BDB3}"/>
              </a:ext>
            </a:extLst>
          </p:cNvPr>
          <p:cNvSpPr>
            <a:spLocks noGrp="1"/>
          </p:cNvSpPr>
          <p:nvPr>
            <p:ph type="title" hasCustomPrompt="1"/>
          </p:nvPr>
        </p:nvSpPr>
        <p:spPr>
          <a:xfrm>
            <a:off x="457200" y="306435"/>
            <a:ext cx="6824382" cy="527284"/>
          </a:xfrm>
        </p:spPr>
        <p:txBody>
          <a:bodyPr>
            <a:normAutofit/>
          </a:bodyPr>
          <a:lstStyle>
            <a:lvl1pPr>
              <a:defRPr sz="3200" baseline="0">
                <a:solidFill>
                  <a:schemeClr val="bg1"/>
                </a:solidFill>
                <a:latin typeface="Golos Text DemiBold" panose="020B0703020202020204" pitchFamily="34" charset="-52"/>
              </a:defRPr>
            </a:lvl1pPr>
          </a:lstStyle>
          <a:p>
            <a:r>
              <a:rPr lang="en-US" dirty="0"/>
              <a:t>Heading</a:t>
            </a:r>
          </a:p>
        </p:txBody>
      </p:sp>
      <p:sp>
        <p:nvSpPr>
          <p:cNvPr id="4" name="Content Placeholder 2">
            <a:extLst>
              <a:ext uri="{FF2B5EF4-FFF2-40B4-BE49-F238E27FC236}">
                <a16:creationId xmlns:a16="http://schemas.microsoft.com/office/drawing/2014/main" id="{613DB0C6-E4DE-9A4B-998D-34852F1B3E94}"/>
              </a:ext>
            </a:extLst>
          </p:cNvPr>
          <p:cNvSpPr>
            <a:spLocks noGrp="1"/>
          </p:cNvSpPr>
          <p:nvPr>
            <p:ph sz="half" idx="1" hasCustomPrompt="1"/>
          </p:nvPr>
        </p:nvSpPr>
        <p:spPr>
          <a:xfrm>
            <a:off x="457199" y="1040162"/>
            <a:ext cx="8389257" cy="3735038"/>
          </a:xfrm>
        </p:spPr>
        <p:txBody>
          <a:bodyPr>
            <a:normAutofit/>
          </a:bodyPr>
          <a:lstStyle>
            <a:lvl1pPr marL="0" indent="0">
              <a:buFont typeface="Arial" panose="020B0604020202020204" pitchFamily="34" charset="0"/>
              <a:buNone/>
              <a:defRPr sz="1800" b="0" baseline="0">
                <a:solidFill>
                  <a:schemeClr val="bg1"/>
                </a:solidFill>
              </a:defRPr>
            </a:lvl1pPr>
            <a:lvl2pPr marL="457200" indent="0">
              <a:buFont typeface="Arial" panose="020B0604020202020204" pitchFamily="34" charset="0"/>
              <a:buNone/>
              <a:defRPr sz="2400"/>
            </a:lvl2pPr>
            <a:lvl3pPr marL="914400" indent="0">
              <a:buFont typeface="Arial" panose="020B0604020202020204" pitchFamily="34" charset="0"/>
              <a:buNone/>
              <a:defRPr sz="2000"/>
            </a:lvl3pPr>
            <a:lvl4pPr marL="1371600" indent="0">
              <a:buFont typeface="Arial" panose="020B0604020202020204" pitchFamily="34" charset="0"/>
              <a:buNone/>
              <a:defRPr sz="1800"/>
            </a:lvl4pPr>
            <a:lvl5pPr marL="1828800" indent="0">
              <a:buFont typeface="Arial" panose="020B0604020202020204" pitchFamily="34" charset="0"/>
              <a:buNone/>
              <a:defRPr sz="1800"/>
            </a:lvl5pPr>
            <a:lvl6pPr>
              <a:defRPr sz="1800"/>
            </a:lvl6pPr>
            <a:lvl7pPr>
              <a:defRPr sz="1800"/>
            </a:lvl7pPr>
            <a:lvl8pPr>
              <a:defRPr sz="1800"/>
            </a:lvl8pPr>
            <a:lvl9pPr>
              <a:defRPr sz="1800"/>
            </a:lvl9pPr>
          </a:lstStyle>
          <a:p>
            <a:r>
              <a:rPr lang="en-US" sz="2000" dirty="0">
                <a:latin typeface="Golos Text" panose="020B0503020202020204"/>
              </a:rPr>
              <a:t>Main text / key summary.</a:t>
            </a:r>
          </a:p>
        </p:txBody>
      </p:sp>
    </p:spTree>
    <p:extLst>
      <p:ext uri="{BB962C8B-B14F-4D97-AF65-F5344CB8AC3E}">
        <p14:creationId xmlns:p14="http://schemas.microsoft.com/office/powerpoint/2010/main" val="40345594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9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Текст 4">
            <a:extLst>
              <a:ext uri="{FF2B5EF4-FFF2-40B4-BE49-F238E27FC236}">
                <a16:creationId xmlns:a16="http://schemas.microsoft.com/office/drawing/2014/main" id="{8ABD215D-CFC7-1CAC-2144-1C4A51F1FEB9}"/>
              </a:ext>
            </a:extLst>
          </p:cNvPr>
          <p:cNvSpPr>
            <a:spLocks noGrp="1"/>
          </p:cNvSpPr>
          <p:nvPr>
            <p:ph type="body" sz="quarter" idx="11" hasCustomPrompt="1"/>
          </p:nvPr>
        </p:nvSpPr>
        <p:spPr>
          <a:xfrm>
            <a:off x="624113" y="1233715"/>
            <a:ext cx="7170057" cy="3410856"/>
          </a:xfrm>
        </p:spPr>
        <p:txBody>
          <a:bodyPr>
            <a:normAutofit/>
          </a:bodyPr>
          <a:lstStyle>
            <a:lvl1pPr marL="0" indent="0">
              <a:buFontTx/>
              <a:buNone/>
              <a:defRPr sz="1600" baseline="0"/>
            </a:lvl1pPr>
            <a:lvl2pPr marL="457200" indent="0">
              <a:buFontTx/>
              <a:buNone/>
              <a:defRPr sz="1600" baseline="0"/>
            </a:lvl2pPr>
            <a:lvl3pPr marL="914400" indent="0">
              <a:buFontTx/>
              <a:buNone/>
              <a:defRPr sz="1600" baseline="0"/>
            </a:lvl3pPr>
            <a:lvl4pPr marL="1371600" indent="0">
              <a:buFontTx/>
              <a:buNone/>
              <a:defRPr sz="1600" baseline="0"/>
            </a:lvl4pPr>
            <a:lvl5pPr>
              <a:buFontTx/>
              <a:buNone/>
              <a:defRPr sz="1600" baseline="0"/>
            </a:lvl5pPr>
          </a:lstStyle>
          <a:p>
            <a:r>
              <a:rPr lang="en-US" sz="1600" dirty="0">
                <a:latin typeface="Golos Text" panose="020B0503020202020204"/>
              </a:rPr>
              <a:t>Main text / summary goes here (if needed)</a:t>
            </a:r>
            <a:r>
              <a:rPr lang="ru-RU" sz="1600" dirty="0">
                <a:latin typeface="Golos Text" panose="020B0503020202020204"/>
              </a:rPr>
              <a:t>.</a:t>
            </a:r>
            <a:endParaRPr lang="en-US" sz="1600" dirty="0">
              <a:latin typeface="Golos Text" panose="020B0503020202020204"/>
            </a:endParaRPr>
          </a:p>
          <a:p>
            <a:endParaRPr lang="ru-RU" sz="1600" dirty="0">
              <a:latin typeface="Golos Text" panose="020B0503020202020204"/>
            </a:endParaRPr>
          </a:p>
          <a:p>
            <a:pPr marL="0" indent="0" algn="l">
              <a:buNone/>
            </a:pPr>
            <a:r>
              <a:rPr lang="en-US" sz="1400" b="1" i="0" dirty="0">
                <a:solidFill>
                  <a:srgbClr val="2C2D2E"/>
                </a:solidFill>
                <a:effectLst/>
                <a:latin typeface="Golos Text" panose="020B0503020202020204"/>
              </a:rPr>
              <a:t>Start of list</a:t>
            </a:r>
            <a:r>
              <a:rPr lang="ru-RU" sz="1400" b="1" i="0" dirty="0">
                <a:solidFill>
                  <a:srgbClr val="2C2D2E"/>
                </a:solidFill>
                <a:effectLst/>
                <a:latin typeface="Golos Text" panose="020B0503020202020204"/>
              </a:rPr>
              <a:t>:</a:t>
            </a:r>
          </a:p>
          <a:p>
            <a:pPr algn="l">
              <a:buFont typeface="Arial" panose="020B0604020202020204" pitchFamily="34" charset="0"/>
              <a:buChar char="•"/>
            </a:pPr>
            <a:r>
              <a:rPr lang="ru-RU" sz="1400" b="0" i="0" dirty="0">
                <a:solidFill>
                  <a:srgbClr val="2C2D2E"/>
                </a:solidFill>
                <a:effectLst/>
                <a:latin typeface="Golos Text" panose="020B0503020202020204"/>
              </a:rPr>
              <a:t> </a:t>
            </a:r>
            <a:r>
              <a:rPr lang="en-US" sz="1400" b="0" i="0" dirty="0">
                <a:solidFill>
                  <a:srgbClr val="2C2D2E"/>
                </a:solidFill>
                <a:effectLst/>
                <a:latin typeface="Golos Text" panose="020B0503020202020204"/>
              </a:rPr>
              <a:t>item</a:t>
            </a:r>
            <a:r>
              <a:rPr lang="ru-RU" sz="1400" b="0" i="0" dirty="0">
                <a:solidFill>
                  <a:srgbClr val="2C2D2E"/>
                </a:solidFill>
                <a:effectLst/>
                <a:latin typeface="Golos Text" panose="020B0503020202020204"/>
              </a:rPr>
              <a:t>;</a:t>
            </a:r>
          </a:p>
          <a:p>
            <a:pPr algn="l">
              <a:buFont typeface="Arial" panose="020B0604020202020204" pitchFamily="34" charset="0"/>
              <a:buChar char="•"/>
            </a:pPr>
            <a:r>
              <a:rPr lang="ru-RU" sz="1400" b="0" i="0" dirty="0">
                <a:solidFill>
                  <a:srgbClr val="2C2D2E"/>
                </a:solidFill>
                <a:effectLst/>
                <a:latin typeface="Golos Text" panose="020B0503020202020204"/>
              </a:rPr>
              <a:t> </a:t>
            </a:r>
            <a:r>
              <a:rPr lang="en-US" sz="1400" b="0" i="0" dirty="0">
                <a:solidFill>
                  <a:srgbClr val="2C2D2E"/>
                </a:solidFill>
                <a:effectLst/>
                <a:latin typeface="Golos Text" panose="020B0503020202020204"/>
              </a:rPr>
              <a:t>item</a:t>
            </a:r>
            <a:r>
              <a:rPr lang="ru-RU" sz="1400" b="0" i="0" dirty="0">
                <a:solidFill>
                  <a:srgbClr val="2C2D2E"/>
                </a:solidFill>
                <a:effectLst/>
                <a:latin typeface="Golos Text" panose="020B0503020202020204"/>
              </a:rPr>
              <a:t>;</a:t>
            </a:r>
          </a:p>
          <a:p>
            <a:pPr algn="l">
              <a:buFont typeface="Arial" panose="020B0604020202020204" pitchFamily="34" charset="0"/>
              <a:buChar char="•"/>
            </a:pPr>
            <a:r>
              <a:rPr lang="ru-RU" sz="1400" b="0" i="0" dirty="0">
                <a:solidFill>
                  <a:srgbClr val="2C2D2E"/>
                </a:solidFill>
                <a:effectLst/>
                <a:latin typeface="Golos Text" panose="020B0503020202020204"/>
              </a:rPr>
              <a:t> </a:t>
            </a:r>
            <a:r>
              <a:rPr lang="en-US" sz="1400" b="0" i="0" dirty="0">
                <a:solidFill>
                  <a:srgbClr val="2C2D2E"/>
                </a:solidFill>
                <a:effectLst/>
                <a:latin typeface="Golos Text" panose="020B0503020202020204"/>
              </a:rPr>
              <a:t>end of list</a:t>
            </a:r>
            <a:r>
              <a:rPr lang="ru-RU" sz="1400" b="0" i="0" dirty="0">
                <a:solidFill>
                  <a:srgbClr val="2C2D2E"/>
                </a:solidFill>
                <a:effectLst/>
                <a:latin typeface="Golos Text" panose="020B0503020202020204"/>
              </a:rPr>
              <a:t>.</a:t>
            </a:r>
          </a:p>
        </p:txBody>
      </p:sp>
      <p:sp>
        <p:nvSpPr>
          <p:cNvPr id="2" name="Title 1">
            <a:extLst>
              <a:ext uri="{FF2B5EF4-FFF2-40B4-BE49-F238E27FC236}">
                <a16:creationId xmlns:a16="http://schemas.microsoft.com/office/drawing/2014/main" id="{7B8569F4-01AC-6221-63B9-0F06F87F2597}"/>
              </a:ext>
            </a:extLst>
          </p:cNvPr>
          <p:cNvSpPr>
            <a:spLocks noGrp="1"/>
          </p:cNvSpPr>
          <p:nvPr>
            <p:ph type="title" hasCustomPrompt="1"/>
          </p:nvPr>
        </p:nvSpPr>
        <p:spPr>
          <a:xfrm>
            <a:off x="457200" y="306435"/>
            <a:ext cx="6824382" cy="527284"/>
          </a:xfrm>
        </p:spPr>
        <p:txBody>
          <a:bodyPr>
            <a:normAutofit/>
          </a:bodyPr>
          <a:lstStyle>
            <a:lvl1pPr>
              <a:defRPr sz="3200" baseline="0">
                <a:solidFill>
                  <a:schemeClr val="bg1"/>
                </a:solidFill>
                <a:latin typeface="Golos Text DemiBold" panose="020B0703020202020204" pitchFamily="34" charset="-52"/>
              </a:defRPr>
            </a:lvl1pPr>
          </a:lstStyle>
          <a:p>
            <a:r>
              <a:rPr lang="en-US" dirty="0"/>
              <a:t>Heading</a:t>
            </a:r>
          </a:p>
        </p:txBody>
      </p:sp>
    </p:spTree>
    <p:extLst>
      <p:ext uri="{BB962C8B-B14F-4D97-AF65-F5344CB8AC3E}">
        <p14:creationId xmlns:p14="http://schemas.microsoft.com/office/powerpoint/2010/main" val="42374149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Текст 7">
            <a:extLst>
              <a:ext uri="{FF2B5EF4-FFF2-40B4-BE49-F238E27FC236}">
                <a16:creationId xmlns:a16="http://schemas.microsoft.com/office/drawing/2014/main" id="{36D9692A-5DC0-3DF1-F516-70164F11C5AC}"/>
              </a:ext>
            </a:extLst>
          </p:cNvPr>
          <p:cNvSpPr>
            <a:spLocks noGrp="1"/>
          </p:cNvSpPr>
          <p:nvPr>
            <p:ph type="body" sz="quarter" idx="10" hasCustomPrompt="1"/>
          </p:nvPr>
        </p:nvSpPr>
        <p:spPr>
          <a:xfrm>
            <a:off x="507999" y="1792286"/>
            <a:ext cx="3635830" cy="1573671"/>
          </a:xfrm>
        </p:spPr>
        <p:txBody>
          <a:bodyPr>
            <a:normAutofit/>
          </a:bodyPr>
          <a:lstStyle>
            <a:lvl1pPr marL="0" indent="0">
              <a:buNone/>
              <a:defRPr sz="1200"/>
            </a:lvl1pPr>
            <a:lvl2pPr marL="457200" indent="0">
              <a:buNone/>
              <a:defRPr/>
            </a:lvl2pPr>
            <a:lvl3pPr marL="914400" indent="0">
              <a:buNone/>
              <a:defRPr/>
            </a:lvl3pPr>
            <a:lvl4pPr marL="1371600" indent="0">
              <a:buNone/>
              <a:defRPr/>
            </a:lvl4pPr>
            <a:lvl5pPr marL="1828800" indent="0">
              <a:buFont typeface="Arial" panose="020B0604020202020204" pitchFamily="34" charset="0"/>
              <a:buNone/>
              <a:defRPr/>
            </a:lvl5pPr>
          </a:lstStyle>
          <a:p>
            <a:r>
              <a:rPr lang="en-US" sz="1200" dirty="0">
                <a:latin typeface="Golos Text" panose="020B0503020202020204"/>
              </a:rPr>
              <a:t>Main text / summary goes here (if needed)</a:t>
            </a:r>
            <a:r>
              <a:rPr lang="ru-RU" sz="1200" dirty="0">
                <a:latin typeface="Golos Text" panose="020B0503020202020204"/>
              </a:rPr>
              <a:t>.</a:t>
            </a:r>
            <a:endParaRPr lang="en-US" sz="1200" dirty="0">
              <a:latin typeface="Golos Text" panose="020B0503020202020204"/>
            </a:endParaRPr>
          </a:p>
        </p:txBody>
      </p:sp>
      <p:sp>
        <p:nvSpPr>
          <p:cNvPr id="16" name="Текст 13">
            <a:extLst>
              <a:ext uri="{FF2B5EF4-FFF2-40B4-BE49-F238E27FC236}">
                <a16:creationId xmlns:a16="http://schemas.microsoft.com/office/drawing/2014/main" id="{C2C41F40-A63A-48C4-01DC-A4A13BB7B83E}"/>
              </a:ext>
            </a:extLst>
          </p:cNvPr>
          <p:cNvSpPr>
            <a:spLocks noGrp="1"/>
          </p:cNvSpPr>
          <p:nvPr>
            <p:ph type="body" sz="quarter" idx="13" hasCustomPrompt="1"/>
          </p:nvPr>
        </p:nvSpPr>
        <p:spPr>
          <a:xfrm>
            <a:off x="507999" y="1182459"/>
            <a:ext cx="2960913" cy="595085"/>
          </a:xfrm>
        </p:spPr>
        <p:txBody>
          <a:bodyPr>
            <a:normAutofit/>
          </a:bodyPr>
          <a:lstStyle>
            <a:lvl1pPr marL="0" indent="0">
              <a:buNone/>
              <a:defRPr sz="1600" u="sng" baseline="0">
                <a:latin typeface="Golos Text DemiBold" panose="020B0703020202020204" pitchFamily="34" charset="-52"/>
              </a:defRPr>
            </a:lvl1pPr>
          </a:lstStyle>
          <a:p>
            <a:pPr lvl="0"/>
            <a:r>
              <a:rPr lang="en-US" dirty="0"/>
              <a:t>Subheading</a:t>
            </a:r>
            <a:endParaRPr lang="ru-RU" dirty="0"/>
          </a:p>
        </p:txBody>
      </p:sp>
      <p:sp>
        <p:nvSpPr>
          <p:cNvPr id="2" name="Title 1">
            <a:extLst>
              <a:ext uri="{FF2B5EF4-FFF2-40B4-BE49-F238E27FC236}">
                <a16:creationId xmlns:a16="http://schemas.microsoft.com/office/drawing/2014/main" id="{63D5B27C-CA4C-7381-3F84-F0595A76CE45}"/>
              </a:ext>
            </a:extLst>
          </p:cNvPr>
          <p:cNvSpPr>
            <a:spLocks noGrp="1"/>
          </p:cNvSpPr>
          <p:nvPr>
            <p:ph type="title" hasCustomPrompt="1"/>
          </p:nvPr>
        </p:nvSpPr>
        <p:spPr>
          <a:xfrm>
            <a:off x="457200" y="306435"/>
            <a:ext cx="6824382" cy="527284"/>
          </a:xfrm>
        </p:spPr>
        <p:txBody>
          <a:bodyPr>
            <a:normAutofit/>
          </a:bodyPr>
          <a:lstStyle>
            <a:lvl1pPr>
              <a:defRPr sz="3200" baseline="0">
                <a:solidFill>
                  <a:schemeClr val="bg1"/>
                </a:solidFill>
                <a:latin typeface="Golos Text DemiBold" panose="020B0703020202020204" pitchFamily="34" charset="-52"/>
              </a:defRPr>
            </a:lvl1pPr>
          </a:lstStyle>
          <a:p>
            <a:r>
              <a:rPr lang="en-US" dirty="0"/>
              <a:t>Heading</a:t>
            </a:r>
          </a:p>
        </p:txBody>
      </p:sp>
      <p:sp>
        <p:nvSpPr>
          <p:cNvPr id="3" name="Текст 7">
            <a:extLst>
              <a:ext uri="{FF2B5EF4-FFF2-40B4-BE49-F238E27FC236}">
                <a16:creationId xmlns:a16="http://schemas.microsoft.com/office/drawing/2014/main" id="{2AA24315-FE73-04A8-D530-E746EC0C202F}"/>
              </a:ext>
            </a:extLst>
          </p:cNvPr>
          <p:cNvSpPr>
            <a:spLocks noGrp="1"/>
          </p:cNvSpPr>
          <p:nvPr>
            <p:ph type="body" sz="quarter" idx="14" hasCustomPrompt="1"/>
          </p:nvPr>
        </p:nvSpPr>
        <p:spPr>
          <a:xfrm>
            <a:off x="5000171" y="3011486"/>
            <a:ext cx="3635830" cy="1573671"/>
          </a:xfrm>
        </p:spPr>
        <p:txBody>
          <a:bodyPr>
            <a:normAutofit/>
          </a:bodyPr>
          <a:lstStyle>
            <a:lvl1pPr marL="0" indent="0">
              <a:buNone/>
              <a:defRPr sz="1200"/>
            </a:lvl1pPr>
            <a:lvl2pPr marL="457200" indent="0">
              <a:buNone/>
              <a:defRPr/>
            </a:lvl2pPr>
            <a:lvl3pPr marL="914400" indent="0">
              <a:buNone/>
              <a:defRPr/>
            </a:lvl3pPr>
            <a:lvl4pPr marL="1371600" indent="0">
              <a:buNone/>
              <a:defRPr/>
            </a:lvl4pPr>
            <a:lvl5pPr marL="1828800" indent="0">
              <a:buFont typeface="Arial" panose="020B0604020202020204" pitchFamily="34" charset="0"/>
              <a:buNone/>
              <a:defRPr/>
            </a:lvl5pPr>
          </a:lstStyle>
          <a:p>
            <a:r>
              <a:rPr lang="en-US" sz="1200" dirty="0">
                <a:latin typeface="Golos Text" panose="020B0503020202020204"/>
              </a:rPr>
              <a:t>Main text / key summary</a:t>
            </a:r>
            <a:r>
              <a:rPr lang="ru-RU" sz="1200" dirty="0">
                <a:latin typeface="Golos Text" panose="020B0503020202020204"/>
              </a:rPr>
              <a:t>.</a:t>
            </a:r>
            <a:endParaRPr lang="en-US" sz="1200" dirty="0">
              <a:latin typeface="Golos Text" panose="020B0503020202020204"/>
            </a:endParaRPr>
          </a:p>
          <a:p>
            <a:endParaRPr lang="ru-RU" sz="1200" dirty="0">
              <a:latin typeface="Golos Text" panose="020B0503020202020204"/>
            </a:endParaRPr>
          </a:p>
          <a:p>
            <a:pPr marL="0" indent="0" algn="l">
              <a:buNone/>
            </a:pPr>
            <a:r>
              <a:rPr lang="en-US" sz="1100" b="1" i="0" dirty="0">
                <a:solidFill>
                  <a:srgbClr val="2C2D2E"/>
                </a:solidFill>
                <a:effectLst/>
                <a:latin typeface="Golos Text" panose="020B0503020202020204"/>
              </a:rPr>
              <a:t>Start of list</a:t>
            </a:r>
            <a:r>
              <a:rPr lang="ru-RU" sz="1100" b="1" i="0" dirty="0">
                <a:solidFill>
                  <a:srgbClr val="2C2D2E"/>
                </a:solidFill>
                <a:effectLst/>
                <a:latin typeface="Golos Text" panose="020B0503020202020204"/>
              </a:rPr>
              <a:t>:</a:t>
            </a:r>
          </a:p>
          <a:p>
            <a:pPr algn="l">
              <a:buFont typeface="Arial" panose="020B0604020202020204" pitchFamily="34" charset="0"/>
              <a:buChar char="•"/>
            </a:pPr>
            <a:r>
              <a:rPr lang="ru-RU" sz="1100" b="0" i="0" dirty="0">
                <a:solidFill>
                  <a:srgbClr val="2C2D2E"/>
                </a:solidFill>
                <a:effectLst/>
                <a:latin typeface="Golos Text" panose="020B0503020202020204"/>
              </a:rPr>
              <a:t> </a:t>
            </a:r>
            <a:r>
              <a:rPr lang="en-US" sz="1100" b="0" i="0" dirty="0">
                <a:solidFill>
                  <a:srgbClr val="2C2D2E"/>
                </a:solidFill>
                <a:effectLst/>
                <a:latin typeface="Golos Text" panose="020B0503020202020204"/>
              </a:rPr>
              <a:t>item</a:t>
            </a:r>
            <a:r>
              <a:rPr lang="ru-RU" sz="1100" b="0" i="0" dirty="0">
                <a:solidFill>
                  <a:srgbClr val="2C2D2E"/>
                </a:solidFill>
                <a:effectLst/>
                <a:latin typeface="Golos Text" panose="020B0503020202020204"/>
              </a:rPr>
              <a:t>;</a:t>
            </a:r>
          </a:p>
          <a:p>
            <a:pPr algn="l">
              <a:buFont typeface="Arial" panose="020B0604020202020204" pitchFamily="34" charset="0"/>
              <a:buChar char="•"/>
            </a:pPr>
            <a:r>
              <a:rPr lang="ru-RU" sz="1100" b="0" i="0" dirty="0">
                <a:solidFill>
                  <a:srgbClr val="2C2D2E"/>
                </a:solidFill>
                <a:effectLst/>
                <a:latin typeface="Golos Text" panose="020B0503020202020204"/>
              </a:rPr>
              <a:t> </a:t>
            </a:r>
            <a:r>
              <a:rPr lang="en-US" sz="1100" b="0" i="0" dirty="0">
                <a:solidFill>
                  <a:srgbClr val="2C2D2E"/>
                </a:solidFill>
                <a:effectLst/>
                <a:latin typeface="Golos Text" panose="020B0503020202020204"/>
              </a:rPr>
              <a:t>item</a:t>
            </a:r>
            <a:r>
              <a:rPr lang="ru-RU" sz="1100" b="0" i="0" dirty="0">
                <a:solidFill>
                  <a:srgbClr val="2C2D2E"/>
                </a:solidFill>
                <a:effectLst/>
                <a:latin typeface="Golos Text" panose="020B0503020202020204"/>
              </a:rPr>
              <a:t>;</a:t>
            </a:r>
          </a:p>
          <a:p>
            <a:pPr algn="l">
              <a:buFont typeface="Arial" panose="020B0604020202020204" pitchFamily="34" charset="0"/>
              <a:buChar char="•"/>
            </a:pPr>
            <a:r>
              <a:rPr lang="ru-RU" sz="1100" b="0" i="0" dirty="0">
                <a:solidFill>
                  <a:srgbClr val="2C2D2E"/>
                </a:solidFill>
                <a:effectLst/>
                <a:latin typeface="Golos Text" panose="020B0503020202020204"/>
              </a:rPr>
              <a:t> </a:t>
            </a:r>
            <a:r>
              <a:rPr lang="en-US" sz="1100" b="0" i="0" dirty="0">
                <a:solidFill>
                  <a:srgbClr val="2C2D2E"/>
                </a:solidFill>
                <a:effectLst/>
                <a:latin typeface="Golos Text" panose="020B0503020202020204"/>
              </a:rPr>
              <a:t>end of list</a:t>
            </a:r>
            <a:r>
              <a:rPr lang="ru-RU" sz="1100" b="0" i="0" dirty="0">
                <a:solidFill>
                  <a:srgbClr val="2C2D2E"/>
                </a:solidFill>
                <a:effectLst/>
                <a:latin typeface="Golos Text" panose="020B0503020202020204"/>
              </a:rPr>
              <a:t>.</a:t>
            </a:r>
          </a:p>
        </p:txBody>
      </p:sp>
      <p:sp>
        <p:nvSpPr>
          <p:cNvPr id="4" name="Текст 13">
            <a:extLst>
              <a:ext uri="{FF2B5EF4-FFF2-40B4-BE49-F238E27FC236}">
                <a16:creationId xmlns:a16="http://schemas.microsoft.com/office/drawing/2014/main" id="{69578C56-72EB-AE17-C6D4-CE1E8FBA306B}"/>
              </a:ext>
            </a:extLst>
          </p:cNvPr>
          <p:cNvSpPr>
            <a:spLocks noGrp="1"/>
          </p:cNvSpPr>
          <p:nvPr>
            <p:ph type="body" sz="quarter" idx="15" hasCustomPrompt="1"/>
          </p:nvPr>
        </p:nvSpPr>
        <p:spPr>
          <a:xfrm>
            <a:off x="5000171" y="2401659"/>
            <a:ext cx="2960913" cy="595085"/>
          </a:xfrm>
        </p:spPr>
        <p:txBody>
          <a:bodyPr>
            <a:normAutofit/>
          </a:bodyPr>
          <a:lstStyle>
            <a:lvl1pPr marL="0" indent="0">
              <a:buNone/>
              <a:defRPr sz="1600" u="sng" baseline="0">
                <a:latin typeface="Golos Text DemiBold" panose="020B0703020202020204" pitchFamily="34" charset="-52"/>
              </a:defRPr>
            </a:lvl1pPr>
          </a:lstStyle>
          <a:p>
            <a:pPr lvl="0"/>
            <a:r>
              <a:rPr lang="en-US" dirty="0"/>
              <a:t>Subheading</a:t>
            </a:r>
            <a:endParaRPr lang="ru-RU" dirty="0"/>
          </a:p>
        </p:txBody>
      </p:sp>
    </p:spTree>
    <p:extLst>
      <p:ext uri="{BB962C8B-B14F-4D97-AF65-F5344CB8AC3E}">
        <p14:creationId xmlns:p14="http://schemas.microsoft.com/office/powerpoint/2010/main" val="30189341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Пользовательский макет">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8AE2ED3E-3221-72A5-8340-4E08819C8F2A}"/>
              </a:ext>
            </a:extLst>
          </p:cNvPr>
          <p:cNvSpPr>
            <a:spLocks noGrp="1"/>
          </p:cNvSpPr>
          <p:nvPr>
            <p:ph type="title" hasCustomPrompt="1"/>
          </p:nvPr>
        </p:nvSpPr>
        <p:spPr>
          <a:xfrm>
            <a:off x="457200" y="306435"/>
            <a:ext cx="6824382" cy="527284"/>
          </a:xfrm>
        </p:spPr>
        <p:txBody>
          <a:bodyPr>
            <a:normAutofit/>
          </a:bodyPr>
          <a:lstStyle>
            <a:lvl1pPr>
              <a:defRPr sz="3200" baseline="0">
                <a:solidFill>
                  <a:schemeClr val="bg1"/>
                </a:solidFill>
                <a:latin typeface="Golos Text DemiBold" panose="020B0703020202020204" pitchFamily="34" charset="-52"/>
              </a:defRPr>
            </a:lvl1pPr>
          </a:lstStyle>
          <a:p>
            <a:r>
              <a:rPr lang="en-US" dirty="0"/>
              <a:t>Heading</a:t>
            </a:r>
          </a:p>
        </p:txBody>
      </p:sp>
      <p:sp>
        <p:nvSpPr>
          <p:cNvPr id="4" name="Рисунок 2">
            <a:extLst>
              <a:ext uri="{FF2B5EF4-FFF2-40B4-BE49-F238E27FC236}">
                <a16:creationId xmlns:a16="http://schemas.microsoft.com/office/drawing/2014/main" id="{19B43694-08A8-116E-FA12-468591D136C9}"/>
              </a:ext>
            </a:extLst>
          </p:cNvPr>
          <p:cNvSpPr>
            <a:spLocks noGrp="1"/>
          </p:cNvSpPr>
          <p:nvPr>
            <p:ph type="pic" sz="quarter" idx="10" hasCustomPrompt="1"/>
          </p:nvPr>
        </p:nvSpPr>
        <p:spPr>
          <a:xfrm>
            <a:off x="457200" y="936852"/>
            <a:ext cx="4608513" cy="3842155"/>
          </a:xfrm>
          <a:prstGeom prst="roundRect">
            <a:avLst>
              <a:gd name="adj" fmla="val 7952"/>
            </a:avLst>
          </a:prstGeom>
        </p:spPr>
        <p:txBody>
          <a:bodyPr/>
          <a:lstStyle>
            <a:lvl1pPr>
              <a:defRPr>
                <a:solidFill>
                  <a:schemeClr val="bg1"/>
                </a:solidFill>
              </a:defRPr>
            </a:lvl1pPr>
          </a:lstStyle>
          <a:p>
            <a:r>
              <a:rPr lang="en-US" dirty="0"/>
              <a:t>Image goes here</a:t>
            </a:r>
            <a:endParaRPr lang="ru-RU" dirty="0"/>
          </a:p>
        </p:txBody>
      </p:sp>
      <p:sp>
        <p:nvSpPr>
          <p:cNvPr id="5" name="Текст 6">
            <a:extLst>
              <a:ext uri="{FF2B5EF4-FFF2-40B4-BE49-F238E27FC236}">
                <a16:creationId xmlns:a16="http://schemas.microsoft.com/office/drawing/2014/main" id="{E75CB8B0-7394-87DF-B065-6F242AB2D01F}"/>
              </a:ext>
            </a:extLst>
          </p:cNvPr>
          <p:cNvSpPr>
            <a:spLocks noGrp="1"/>
          </p:cNvSpPr>
          <p:nvPr>
            <p:ph type="body" sz="quarter" idx="11" hasCustomPrompt="1"/>
          </p:nvPr>
        </p:nvSpPr>
        <p:spPr>
          <a:xfrm>
            <a:off x="5508171" y="1153886"/>
            <a:ext cx="2532743" cy="3425371"/>
          </a:xfrm>
        </p:spPr>
        <p:txBody>
          <a:bodyPr>
            <a:normAutofit/>
          </a:bodyPr>
          <a:lstStyle>
            <a:lvl1pPr marL="0" indent="0">
              <a:buNone/>
              <a:defRPr sz="1400" baseline="0"/>
            </a:lvl1pPr>
            <a:lvl2pPr marL="457200" indent="0">
              <a:buNone/>
              <a:defRPr sz="1400" baseline="0"/>
            </a:lvl2pPr>
            <a:lvl3pPr marL="914400" indent="0">
              <a:buNone/>
              <a:defRPr sz="1400" baseline="0"/>
            </a:lvl3pPr>
            <a:lvl4pPr marL="1371600" indent="0">
              <a:buNone/>
              <a:defRPr sz="1400" baseline="0"/>
            </a:lvl4pPr>
            <a:lvl5pPr marL="1828800" indent="0">
              <a:buFont typeface="Arial" panose="020B0604020202020204" pitchFamily="34" charset="0"/>
              <a:buNone/>
              <a:defRPr sz="1400" baseline="0"/>
            </a:lvl5pPr>
          </a:lstStyle>
          <a:p>
            <a:r>
              <a:rPr lang="en-US" sz="1600" dirty="0">
                <a:latin typeface="Golos Text" panose="020B0503020202020204"/>
              </a:rPr>
              <a:t>Main text / key summary</a:t>
            </a:r>
            <a:r>
              <a:rPr lang="ru-RU" sz="1600" dirty="0">
                <a:latin typeface="Golos Text" panose="020B0503020202020204"/>
              </a:rPr>
              <a:t>.</a:t>
            </a:r>
            <a:endParaRPr lang="en-US" sz="1600" dirty="0">
              <a:latin typeface="Golos Text" panose="020B0503020202020204"/>
            </a:endParaRPr>
          </a:p>
          <a:p>
            <a:endParaRPr lang="ru-RU" sz="1600" dirty="0">
              <a:latin typeface="Golos Text" panose="020B0503020202020204"/>
            </a:endParaRPr>
          </a:p>
          <a:p>
            <a:pPr marL="0" indent="0" algn="l">
              <a:buNone/>
            </a:pPr>
            <a:r>
              <a:rPr lang="en-US" sz="1400" b="1" i="0" dirty="0">
                <a:solidFill>
                  <a:srgbClr val="2C2D2E"/>
                </a:solidFill>
                <a:effectLst/>
                <a:latin typeface="Golos Text" panose="020B0503020202020204"/>
              </a:rPr>
              <a:t>Start of list</a:t>
            </a:r>
            <a:r>
              <a:rPr lang="ru-RU" sz="1400" b="1" i="0" dirty="0">
                <a:solidFill>
                  <a:srgbClr val="2C2D2E"/>
                </a:solidFill>
                <a:effectLst/>
                <a:latin typeface="Golos Text" panose="020B0503020202020204"/>
              </a:rPr>
              <a:t>:</a:t>
            </a:r>
          </a:p>
          <a:p>
            <a:pPr algn="l">
              <a:buFont typeface="Arial" panose="020B0604020202020204" pitchFamily="34" charset="0"/>
              <a:buChar char="•"/>
            </a:pPr>
            <a:r>
              <a:rPr lang="ru-RU" sz="1400" b="0" i="0" dirty="0">
                <a:solidFill>
                  <a:srgbClr val="2C2D2E"/>
                </a:solidFill>
                <a:effectLst/>
                <a:latin typeface="Golos Text" panose="020B0503020202020204"/>
              </a:rPr>
              <a:t> </a:t>
            </a:r>
            <a:r>
              <a:rPr lang="en-US" sz="1400" b="0" i="0" dirty="0">
                <a:solidFill>
                  <a:srgbClr val="2C2D2E"/>
                </a:solidFill>
                <a:effectLst/>
                <a:latin typeface="Golos Text" panose="020B0503020202020204"/>
              </a:rPr>
              <a:t>item</a:t>
            </a:r>
            <a:r>
              <a:rPr lang="ru-RU" sz="1400" b="0" i="0" dirty="0">
                <a:solidFill>
                  <a:srgbClr val="2C2D2E"/>
                </a:solidFill>
                <a:effectLst/>
                <a:latin typeface="Golos Text" panose="020B0503020202020204"/>
              </a:rPr>
              <a:t>;</a:t>
            </a:r>
          </a:p>
          <a:p>
            <a:pPr algn="l">
              <a:buFont typeface="Arial" panose="020B0604020202020204" pitchFamily="34" charset="0"/>
              <a:buChar char="•"/>
            </a:pPr>
            <a:r>
              <a:rPr lang="ru-RU" sz="1400" b="0" i="0" dirty="0">
                <a:solidFill>
                  <a:srgbClr val="2C2D2E"/>
                </a:solidFill>
                <a:effectLst/>
                <a:latin typeface="Golos Text" panose="020B0503020202020204"/>
              </a:rPr>
              <a:t> </a:t>
            </a:r>
            <a:r>
              <a:rPr lang="en-US" sz="1400" b="0" i="0" dirty="0">
                <a:solidFill>
                  <a:srgbClr val="2C2D2E"/>
                </a:solidFill>
                <a:effectLst/>
                <a:latin typeface="Golos Text" panose="020B0503020202020204"/>
              </a:rPr>
              <a:t>item</a:t>
            </a:r>
            <a:r>
              <a:rPr lang="ru-RU" sz="1400" b="0" i="0" dirty="0">
                <a:solidFill>
                  <a:srgbClr val="2C2D2E"/>
                </a:solidFill>
                <a:effectLst/>
                <a:latin typeface="Golos Text" panose="020B0503020202020204"/>
              </a:rPr>
              <a:t>;</a:t>
            </a:r>
          </a:p>
          <a:p>
            <a:pPr algn="l">
              <a:buFont typeface="Arial" panose="020B0604020202020204" pitchFamily="34" charset="0"/>
              <a:buChar char="•"/>
            </a:pPr>
            <a:r>
              <a:rPr lang="ru-RU" sz="1400" b="0" i="0" dirty="0">
                <a:solidFill>
                  <a:srgbClr val="2C2D2E"/>
                </a:solidFill>
                <a:effectLst/>
                <a:latin typeface="Golos Text" panose="020B0503020202020204"/>
              </a:rPr>
              <a:t> </a:t>
            </a:r>
            <a:r>
              <a:rPr lang="en-US" sz="1400" b="0" i="0" dirty="0">
                <a:solidFill>
                  <a:srgbClr val="2C2D2E"/>
                </a:solidFill>
                <a:effectLst/>
                <a:latin typeface="Golos Text" panose="020B0503020202020204"/>
              </a:rPr>
              <a:t>end of list</a:t>
            </a:r>
            <a:r>
              <a:rPr lang="ru-RU" sz="1400" b="0" i="0" dirty="0">
                <a:solidFill>
                  <a:srgbClr val="2C2D2E"/>
                </a:solidFill>
                <a:effectLst/>
                <a:latin typeface="Golos Text" panose="020B0503020202020204"/>
              </a:rPr>
              <a:t>.</a:t>
            </a:r>
          </a:p>
        </p:txBody>
      </p:sp>
    </p:spTree>
    <p:extLst>
      <p:ext uri="{BB962C8B-B14F-4D97-AF65-F5344CB8AC3E}">
        <p14:creationId xmlns:p14="http://schemas.microsoft.com/office/powerpoint/2010/main" val="19933665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7_Пользовательский макет">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BE98E654-ABDC-7E78-775E-43A2D6214CBA}"/>
              </a:ext>
            </a:extLst>
          </p:cNvPr>
          <p:cNvSpPr>
            <a:spLocks noGrp="1"/>
          </p:cNvSpPr>
          <p:nvPr>
            <p:ph type="title" hasCustomPrompt="1"/>
          </p:nvPr>
        </p:nvSpPr>
        <p:spPr>
          <a:xfrm>
            <a:off x="457200" y="306435"/>
            <a:ext cx="6824382" cy="527284"/>
          </a:xfrm>
        </p:spPr>
        <p:txBody>
          <a:bodyPr>
            <a:normAutofit/>
          </a:bodyPr>
          <a:lstStyle>
            <a:lvl1pPr>
              <a:defRPr sz="3200" baseline="0">
                <a:solidFill>
                  <a:schemeClr val="bg1"/>
                </a:solidFill>
                <a:latin typeface="Golos Text DemiBold" panose="020B0703020202020204" pitchFamily="34" charset="-52"/>
              </a:defRPr>
            </a:lvl1pPr>
          </a:lstStyle>
          <a:p>
            <a:r>
              <a:rPr lang="en-US" dirty="0"/>
              <a:t>Heading</a:t>
            </a:r>
          </a:p>
        </p:txBody>
      </p:sp>
      <p:sp>
        <p:nvSpPr>
          <p:cNvPr id="4" name="Content Placeholder 2">
            <a:extLst>
              <a:ext uri="{FF2B5EF4-FFF2-40B4-BE49-F238E27FC236}">
                <a16:creationId xmlns:a16="http://schemas.microsoft.com/office/drawing/2014/main" id="{85D71CC7-EEA6-E9D0-68AD-36562CCF6071}"/>
              </a:ext>
            </a:extLst>
          </p:cNvPr>
          <p:cNvSpPr>
            <a:spLocks noGrp="1"/>
          </p:cNvSpPr>
          <p:nvPr>
            <p:ph sz="half" idx="1" hasCustomPrompt="1"/>
          </p:nvPr>
        </p:nvSpPr>
        <p:spPr>
          <a:xfrm>
            <a:off x="457199" y="1040162"/>
            <a:ext cx="8389257" cy="3735038"/>
          </a:xfrm>
        </p:spPr>
        <p:txBody>
          <a:bodyPr>
            <a:normAutofit/>
          </a:bodyPr>
          <a:lstStyle>
            <a:lvl1pPr marL="0" indent="0">
              <a:buFont typeface="Arial" panose="020B0604020202020204" pitchFamily="34" charset="0"/>
              <a:buNone/>
              <a:defRPr sz="1800" b="0" baseline="0">
                <a:solidFill>
                  <a:schemeClr val="bg1"/>
                </a:solidFill>
              </a:defRPr>
            </a:lvl1pPr>
            <a:lvl2pPr marL="457200" indent="0">
              <a:buFont typeface="Arial" panose="020B0604020202020204" pitchFamily="34" charset="0"/>
              <a:buNone/>
              <a:defRPr sz="2400"/>
            </a:lvl2pPr>
            <a:lvl3pPr marL="914400" indent="0">
              <a:buFont typeface="Arial" panose="020B0604020202020204" pitchFamily="34" charset="0"/>
              <a:buNone/>
              <a:defRPr sz="2000"/>
            </a:lvl3pPr>
            <a:lvl4pPr marL="1371600" indent="0">
              <a:buFont typeface="Arial" panose="020B0604020202020204" pitchFamily="34" charset="0"/>
              <a:buNone/>
              <a:defRPr sz="1800"/>
            </a:lvl4pPr>
            <a:lvl5pPr marL="1828800" indent="0">
              <a:buFont typeface="Arial" panose="020B0604020202020204" pitchFamily="34" charset="0"/>
              <a:buNone/>
              <a:defRPr sz="1800"/>
            </a:lvl5pPr>
            <a:lvl6pPr>
              <a:defRPr sz="1800"/>
            </a:lvl6pPr>
            <a:lvl7pPr>
              <a:defRPr sz="1800"/>
            </a:lvl7pPr>
            <a:lvl8pPr>
              <a:defRPr sz="1800"/>
            </a:lvl8pPr>
            <a:lvl9pPr>
              <a:defRPr sz="1800"/>
            </a:lvl9pPr>
          </a:lstStyle>
          <a:p>
            <a:r>
              <a:rPr lang="en-US" sz="2000" dirty="0">
                <a:latin typeface="Golos Text" panose="020B0503020202020204"/>
              </a:rPr>
              <a:t>Main text / key summary.</a:t>
            </a:r>
          </a:p>
        </p:txBody>
      </p:sp>
    </p:spTree>
    <p:extLst>
      <p:ext uri="{BB962C8B-B14F-4D97-AF65-F5344CB8AC3E}">
        <p14:creationId xmlns:p14="http://schemas.microsoft.com/office/powerpoint/2010/main" val="25408186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306434"/>
            <a:ext cx="8229600" cy="620483"/>
          </a:xfrm>
          <a:prstGeom prst="rect">
            <a:avLst/>
          </a:prstGeom>
        </p:spPr>
        <p:txBody>
          <a:bodyPr vert="horz" lIns="91440" tIns="45720" rIns="91440" bIns="45720" rtlCol="0" anchor="ctr">
            <a:normAutofit/>
          </a:bodyPr>
          <a:lstStyle/>
          <a:p>
            <a:r>
              <a:rPr lang="en-US" dirty="0"/>
              <a:t>Heading</a:t>
            </a:r>
          </a:p>
        </p:txBody>
      </p:sp>
      <p:sp>
        <p:nvSpPr>
          <p:cNvPr id="3" name="Text Placeholder 2"/>
          <p:cNvSpPr>
            <a:spLocks noGrp="1"/>
          </p:cNvSpPr>
          <p:nvPr>
            <p:ph type="body" idx="1"/>
          </p:nvPr>
        </p:nvSpPr>
        <p:spPr>
          <a:xfrm>
            <a:off x="457200" y="1121912"/>
            <a:ext cx="8229600" cy="2899675"/>
          </a:xfrm>
          <a:prstGeom prst="rect">
            <a:avLst/>
          </a:prstGeom>
        </p:spPr>
        <p:txBody>
          <a:bodyPr vert="horz" lIns="91440" tIns="45720" rIns="91440" bIns="45720" rtlCol="0">
            <a:normAutofit/>
          </a:bodyPr>
          <a:lstStyle/>
          <a:p>
            <a:pPr lvl="0"/>
            <a:r>
              <a:rPr lang="en-US" b="1" i="0" dirty="0">
                <a:solidFill>
                  <a:srgbClr val="2C2D2E"/>
                </a:solidFill>
                <a:effectLst/>
                <a:latin typeface="Arial" panose="020B0604020202020204" pitchFamily="34" charset="0"/>
              </a:rPr>
              <a:t>Text</a:t>
            </a:r>
            <a:endParaRPr lang="ru-RU" dirty="0"/>
          </a:p>
        </p:txBody>
      </p:sp>
      <p:sp>
        <p:nvSpPr>
          <p:cNvPr id="4" name="TextBox 3"/>
          <p:cNvSpPr txBox="1"/>
          <p:nvPr/>
        </p:nvSpPr>
        <p:spPr>
          <a:xfrm>
            <a:off x="-865051" y="4134125"/>
            <a:ext cx="184731" cy="369332"/>
          </a:xfrm>
          <a:prstGeom prst="rect">
            <a:avLst/>
          </a:prstGeom>
          <a:noFill/>
        </p:spPr>
        <p:txBody>
          <a:bodyPr wrap="none" rtlCol="0">
            <a:spAutoFit/>
          </a:bodyPr>
          <a:lstStyle/>
          <a:p>
            <a:endParaRPr lang="en-US"/>
          </a:p>
        </p:txBody>
      </p:sp>
      <p:sp>
        <p:nvSpPr>
          <p:cNvPr id="5" name="TextBox 4">
            <a:extLst>
              <a:ext uri="{FF2B5EF4-FFF2-40B4-BE49-F238E27FC236}">
                <a16:creationId xmlns:a16="http://schemas.microsoft.com/office/drawing/2014/main" id="{5D4D3E97-5D7A-1D29-BA55-742D76C1C8C4}"/>
              </a:ext>
            </a:extLst>
          </p:cNvPr>
          <p:cNvSpPr txBox="1"/>
          <p:nvPr userDrawn="1"/>
        </p:nvSpPr>
        <p:spPr>
          <a:xfrm>
            <a:off x="-865051" y="4134125"/>
            <a:ext cx="184731" cy="369332"/>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1187678368"/>
      </p:ext>
    </p:extLst>
  </p:cSld>
  <p:clrMap bg1="lt1" tx1="dk1" bg2="lt2" tx2="dk2" accent1="accent1" accent2="accent2" accent3="accent3" accent4="accent4" accent5="accent5" accent6="accent6" hlink="hlink" folHlink="folHlink"/>
  <p:sldLayoutIdLst>
    <p:sldLayoutId id="2147483878" r:id="rId1"/>
    <p:sldLayoutId id="2147483872" r:id="rId2"/>
    <p:sldLayoutId id="2147483885" r:id="rId3"/>
    <p:sldLayoutId id="2147483877" r:id="rId4"/>
    <p:sldLayoutId id="2147483891" r:id="rId5"/>
    <p:sldLayoutId id="2147483883" r:id="rId6"/>
    <p:sldLayoutId id="2147483873" r:id="rId7"/>
    <p:sldLayoutId id="2147483888" r:id="rId8"/>
    <p:sldLayoutId id="2147483892" r:id="rId9"/>
    <p:sldLayoutId id="2147483874" r:id="rId10"/>
    <p:sldLayoutId id="2147483886" r:id="rId11"/>
    <p:sldLayoutId id="2147483889" r:id="rId12"/>
    <p:sldLayoutId id="2147483893" r:id="rId13"/>
    <p:sldLayoutId id="2147483879" r:id="rId14"/>
    <p:sldLayoutId id="2147483887" r:id="rId15"/>
    <p:sldLayoutId id="2147483890" r:id="rId16"/>
    <p:sldLayoutId id="2147483880" r:id="rId17"/>
    <p:sldLayoutId id="2147483894" r:id="rId18"/>
    <p:sldLayoutId id="2147483875" r:id="rId19"/>
    <p:sldLayoutId id="2147483881" r:id="rId20"/>
    <p:sldLayoutId id="2147483882" r:id="rId21"/>
    <p:sldLayoutId id="2147483706" r:id="rId22"/>
  </p:sldLayoutIdLst>
  <p:hf hdr="0"/>
  <p:txStyles>
    <p:titleStyle>
      <a:lvl1pPr algn="l" defTabSz="457200" rtl="0" eaLnBrk="1" latinLnBrk="0" hangingPunct="1">
        <a:spcBef>
          <a:spcPct val="0"/>
        </a:spcBef>
        <a:buNone/>
        <a:defRPr sz="3600" b="1" i="0" kern="1200" baseline="0">
          <a:solidFill>
            <a:schemeClr val="tx1"/>
          </a:solidFill>
          <a:latin typeface="ALS Gorizont Bold Expanded" panose="00000805000000000000" pitchFamily="50" charset="0"/>
          <a:ea typeface="+mj-ea"/>
          <a:cs typeface="+mj-cs"/>
        </a:defRPr>
      </a:lvl1pPr>
    </p:titleStyle>
    <p:bodyStyle>
      <a:lvl1pPr marL="0" indent="0" algn="l" defTabSz="457200" rtl="0" eaLnBrk="1" latinLnBrk="0" hangingPunct="1">
        <a:spcBef>
          <a:spcPct val="20000"/>
        </a:spcBef>
        <a:buSzPct val="100000"/>
        <a:buFont typeface="Arial" panose="020B0604020202020204" pitchFamily="34" charset="0"/>
        <a:buNone/>
        <a:defRPr sz="2000" kern="1200">
          <a:solidFill>
            <a:schemeClr val="tx1"/>
          </a:solidFill>
          <a:latin typeface="Golos Text" panose="020B0503020202020204" pitchFamily="34" charset="-52"/>
          <a:ea typeface="+mn-ea"/>
          <a:cs typeface="Golos Text" panose="020B0503020202020204" pitchFamily="34" charset="-52"/>
        </a:defRPr>
      </a:lvl1pPr>
      <a:lvl2pPr marL="742950" indent="-285750" algn="l" defTabSz="457200" rtl="0" eaLnBrk="1" latinLnBrk="0" hangingPunct="1">
        <a:spcBef>
          <a:spcPct val="20000"/>
        </a:spcBef>
        <a:buFont typeface="Arial" panose="020B0604020202020204" pitchFamily="34" charset="0"/>
        <a:buChar char="•"/>
        <a:defRPr sz="2000" kern="1200">
          <a:solidFill>
            <a:schemeClr val="tx1"/>
          </a:solidFill>
          <a:latin typeface="Golos Text" panose="020B0503020202020204" pitchFamily="34" charset="-52"/>
          <a:ea typeface="+mn-ea"/>
          <a:cs typeface="Golos Text" panose="020B0503020202020204" pitchFamily="34" charset="-52"/>
        </a:defRPr>
      </a:lvl2pPr>
      <a:lvl3pPr marL="1143000" indent="-228600" algn="l" defTabSz="457200" rtl="0" eaLnBrk="1" latinLnBrk="0" hangingPunct="1">
        <a:spcBef>
          <a:spcPct val="20000"/>
        </a:spcBef>
        <a:buFont typeface="Arial" panose="020B0604020202020204" pitchFamily="34" charset="0"/>
        <a:buChar char="•"/>
        <a:defRPr sz="1600" kern="1200">
          <a:solidFill>
            <a:schemeClr val="tx1"/>
          </a:solidFill>
          <a:latin typeface="Golos Text" panose="020B0503020202020204" pitchFamily="34" charset="-52"/>
          <a:ea typeface="+mn-ea"/>
          <a:cs typeface="Golos Text" panose="020B0503020202020204" pitchFamily="34" charset="-52"/>
        </a:defRPr>
      </a:lvl3pPr>
      <a:lvl4pPr marL="1600200" indent="-228600" algn="l" defTabSz="457200" rtl="0" eaLnBrk="1" latinLnBrk="0" hangingPunct="1">
        <a:spcBef>
          <a:spcPct val="20000"/>
        </a:spcBef>
        <a:buFont typeface="Arial" panose="020B0604020202020204" pitchFamily="34" charset="0"/>
        <a:buChar char="•"/>
        <a:defRPr sz="1600" kern="1200">
          <a:solidFill>
            <a:schemeClr val="tx1"/>
          </a:solidFill>
          <a:latin typeface="Golos Text" panose="020B0503020202020204" pitchFamily="34" charset="-52"/>
          <a:ea typeface="+mn-ea"/>
          <a:cs typeface="Golos Text" panose="020B0503020202020204" pitchFamily="34" charset="-52"/>
        </a:defRPr>
      </a:lvl4pPr>
      <a:lvl5pPr marL="1828800" indent="0" algn="l" defTabSz="457200" rtl="0" eaLnBrk="1" latinLnBrk="0" hangingPunct="1">
        <a:spcBef>
          <a:spcPct val="20000"/>
        </a:spcBef>
        <a:buFont typeface="Arial" panose="020B0604020202020204" pitchFamily="34" charset="0"/>
        <a:buNone/>
        <a:defRPr sz="1600" kern="1200">
          <a:solidFill>
            <a:schemeClr val="tx1"/>
          </a:solidFill>
          <a:latin typeface="Golos Text" panose="020B0503020202020204" pitchFamily="34" charset="-52"/>
          <a:ea typeface="+mn-ea"/>
          <a:cs typeface="Golos Text" panose="020B0503020202020204" pitchFamily="34" charset="-52"/>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34.png"/><Relationship Id="rId4" Type="http://schemas.openxmlformats.org/officeDocument/2006/relationships/image" Target="../media/image33.jpeg"/></Relationships>
</file>

<file path=ppt/slides/_rels/slide17.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3.xml"/><Relationship Id="rId1" Type="http://schemas.openxmlformats.org/officeDocument/2006/relationships/slideLayout" Target="../slideLayouts/slideLayout10.xml"/><Relationship Id="rId4" Type="http://schemas.openxmlformats.org/officeDocument/2006/relationships/image" Target="../media/image20.jpeg"/></Relationships>
</file>

<file path=ppt/slides/_rels/slide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1371600" y="2151529"/>
            <a:ext cx="6400800" cy="1506069"/>
          </a:xfrm>
        </p:spPr>
        <p:txBody>
          <a:bodyPr>
            <a:noAutofit/>
          </a:bodyPr>
          <a:lstStyle/>
          <a:p>
            <a:pPr algn="ctr"/>
            <a:r>
              <a:rPr lang="en-US" sz="4400" dirty="0">
                <a:solidFill>
                  <a:schemeClr val="bg1"/>
                </a:solidFill>
              </a:rPr>
              <a:t>AIDS</a:t>
            </a:r>
            <a:endParaRPr lang="en-US" sz="2400" dirty="0">
              <a:solidFill>
                <a:schemeClr val="bg1"/>
              </a:solidFill>
            </a:endParaRPr>
          </a:p>
        </p:txBody>
      </p:sp>
      <p:sp>
        <p:nvSpPr>
          <p:cNvPr id="8" name="TextBox 7">
            <a:extLst>
              <a:ext uri="{FF2B5EF4-FFF2-40B4-BE49-F238E27FC236}">
                <a16:creationId xmlns:a16="http://schemas.microsoft.com/office/drawing/2014/main" id="{B8FE76F8-E0A0-79A2-25DF-C40CC75A54A7}"/>
              </a:ext>
            </a:extLst>
          </p:cNvPr>
          <p:cNvSpPr txBox="1"/>
          <p:nvPr/>
        </p:nvSpPr>
        <p:spPr>
          <a:xfrm>
            <a:off x="4786184" y="4228197"/>
            <a:ext cx="4357816" cy="276999"/>
          </a:xfrm>
          <a:prstGeom prst="rect">
            <a:avLst/>
          </a:prstGeom>
          <a:noFill/>
        </p:spPr>
        <p:txBody>
          <a:bodyPr wrap="square">
            <a:spAutoFit/>
          </a:bodyPr>
          <a:lstStyle/>
          <a:p>
            <a:r>
              <a:rPr lang="en-US" sz="1200" b="1" dirty="0">
                <a:solidFill>
                  <a:schemeClr val="bg1"/>
                </a:solidFill>
                <a:ea typeface="+mj-ea"/>
                <a:cs typeface="+mj-cs"/>
              </a:rPr>
              <a:t>Presented by: </a:t>
            </a:r>
            <a:r>
              <a:rPr lang="en-US" sz="1200" b="1" dirty="0" err="1">
                <a:solidFill>
                  <a:schemeClr val="bg1"/>
                </a:solidFill>
                <a:ea typeface="+mj-ea"/>
                <a:cs typeface="+mj-cs"/>
              </a:rPr>
              <a:t>Zakharov</a:t>
            </a:r>
            <a:r>
              <a:rPr lang="en-US" sz="1200" b="1" dirty="0">
                <a:solidFill>
                  <a:schemeClr val="bg1"/>
                </a:solidFill>
                <a:ea typeface="+mj-ea"/>
                <a:cs typeface="+mj-cs"/>
              </a:rPr>
              <a:t> Denis, J4232c &amp; </a:t>
            </a:r>
            <a:r>
              <a:rPr lang="en-US" sz="1200" b="1" dirty="0" err="1">
                <a:solidFill>
                  <a:schemeClr val="bg1"/>
                </a:solidFill>
                <a:latin typeface="Golos Text DemiBold" panose="020B0703020202020204" pitchFamily="34" charset="-52"/>
                <a:ea typeface="+mj-ea"/>
                <a:cs typeface="+mj-cs"/>
              </a:rPr>
              <a:t>Grigorev</a:t>
            </a:r>
            <a:r>
              <a:rPr lang="en-US" sz="1200" b="1" dirty="0">
                <a:solidFill>
                  <a:schemeClr val="bg1"/>
                </a:solidFill>
                <a:latin typeface="Golos Text DemiBold" panose="020B0703020202020204" pitchFamily="34" charset="-52"/>
                <a:ea typeface="+mj-ea"/>
                <a:cs typeface="+mj-cs"/>
              </a:rPr>
              <a:t> Mikhail</a:t>
            </a:r>
            <a:r>
              <a:rPr lang="en-US" sz="1200" b="1" dirty="0">
                <a:solidFill>
                  <a:schemeClr val="bg1"/>
                </a:solidFill>
                <a:ea typeface="+mj-ea"/>
                <a:cs typeface="+mj-cs"/>
              </a:rPr>
              <a:t> , J4233c</a:t>
            </a:r>
            <a:r>
              <a:rPr lang="en-US" sz="1200" b="1" dirty="0">
                <a:solidFill>
                  <a:schemeClr val="bg1"/>
                </a:solidFill>
                <a:latin typeface="Golos Text DemiBold" panose="020B0703020202020204" pitchFamily="34" charset="-52"/>
                <a:ea typeface="+mj-ea"/>
                <a:cs typeface="+mj-cs"/>
              </a:rPr>
              <a:t>  </a:t>
            </a:r>
            <a:endParaRPr lang="ru-RU" sz="1200" b="1" dirty="0">
              <a:solidFill>
                <a:schemeClr val="bg1"/>
              </a:solidFill>
              <a:latin typeface="Golos Text DemiBold" panose="020B0703020202020204" pitchFamily="34" charset="-52"/>
              <a:ea typeface="+mj-ea"/>
              <a:cs typeface="+mj-cs"/>
            </a:endParaRPr>
          </a:p>
        </p:txBody>
      </p:sp>
    </p:spTree>
    <p:extLst>
      <p:ext uri="{BB962C8B-B14F-4D97-AF65-F5344CB8AC3E}">
        <p14:creationId xmlns:p14="http://schemas.microsoft.com/office/powerpoint/2010/main" val="871725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a:extLst>
              <a:ext uri="{FF2B5EF4-FFF2-40B4-BE49-F238E27FC236}">
                <a16:creationId xmlns:a16="http://schemas.microsoft.com/office/drawing/2014/main" id="{578D7015-8078-E895-F588-5053D801CD30}"/>
              </a:ext>
            </a:extLst>
          </p:cNvPr>
          <p:cNvSpPr>
            <a:spLocks noGrp="1"/>
          </p:cNvSpPr>
          <p:nvPr>
            <p:ph type="title"/>
          </p:nvPr>
        </p:nvSpPr>
        <p:spPr>
          <a:xfrm>
            <a:off x="457200" y="306435"/>
            <a:ext cx="6824382" cy="527284"/>
          </a:xfrm>
        </p:spPr>
        <p:txBody>
          <a:bodyPr>
            <a:normAutofit/>
          </a:bodyPr>
          <a:lstStyle/>
          <a:p>
            <a:r>
              <a:rPr lang="en-US" sz="2600" dirty="0"/>
              <a:t>Related problem 2</a:t>
            </a:r>
            <a:endParaRPr lang="ru-RU" sz="2600" dirty="0"/>
          </a:p>
        </p:txBody>
      </p:sp>
      <p:sp>
        <p:nvSpPr>
          <p:cNvPr id="2" name="TextBox 1">
            <a:extLst>
              <a:ext uri="{FF2B5EF4-FFF2-40B4-BE49-F238E27FC236}">
                <a16:creationId xmlns:a16="http://schemas.microsoft.com/office/drawing/2014/main" id="{7AFD8314-F906-0206-9090-4F7910FEB9AB}"/>
              </a:ext>
            </a:extLst>
          </p:cNvPr>
          <p:cNvSpPr txBox="1"/>
          <p:nvPr/>
        </p:nvSpPr>
        <p:spPr>
          <a:xfrm>
            <a:off x="8613423" y="4774168"/>
            <a:ext cx="530578" cy="369332"/>
          </a:xfrm>
          <a:prstGeom prst="rect">
            <a:avLst/>
          </a:prstGeom>
          <a:noFill/>
        </p:spPr>
        <p:txBody>
          <a:bodyPr wrap="square">
            <a:spAutoFit/>
          </a:bodyPr>
          <a:lstStyle/>
          <a:p>
            <a:pPr algn="ctr"/>
            <a:r>
              <a:rPr lang="en-US" dirty="0">
                <a:solidFill>
                  <a:schemeClr val="bg1">
                    <a:lumMod val="75000"/>
                  </a:schemeClr>
                </a:solidFill>
              </a:rPr>
              <a:t>10</a:t>
            </a:r>
            <a:endParaRPr lang="ru-RU" dirty="0">
              <a:solidFill>
                <a:schemeClr val="bg1">
                  <a:lumMod val="75000"/>
                </a:schemeClr>
              </a:solidFill>
            </a:endParaRPr>
          </a:p>
        </p:txBody>
      </p:sp>
      <mc:AlternateContent xmlns:mc="http://schemas.openxmlformats.org/markup-compatibility/2006">
        <mc:Choice xmlns:a14="http://schemas.microsoft.com/office/drawing/2010/main" Requires="a14">
          <p:sp>
            <p:nvSpPr>
              <p:cNvPr id="5" name="Объект 4">
                <a:extLst>
                  <a:ext uri="{FF2B5EF4-FFF2-40B4-BE49-F238E27FC236}">
                    <a16:creationId xmlns:a16="http://schemas.microsoft.com/office/drawing/2014/main" id="{CE8695A2-A46A-312D-72ED-30678C057E34}"/>
                  </a:ext>
                </a:extLst>
              </p:cNvPr>
              <p:cNvSpPr>
                <a:spLocks noGrp="1"/>
              </p:cNvSpPr>
              <p:nvPr>
                <p:ph sz="half" idx="1"/>
              </p:nvPr>
            </p:nvSpPr>
            <p:spPr>
              <a:xfrm>
                <a:off x="457200" y="2136894"/>
                <a:ext cx="8389257" cy="527284"/>
              </a:xfrm>
            </p:spPr>
            <p:txBody>
              <a:bodyPr>
                <a:normAutofit/>
              </a:bodyPr>
              <a:lstStyle/>
              <a:p>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𝑆</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𝑡</m:t>
                          </m:r>
                          <m:r>
                            <a:rPr lang="en-US" sz="2800" b="0" i="1" smtClean="0">
                              <a:latin typeface="Cambria Math" panose="02040503050406030204" pitchFamily="18" charset="0"/>
                            </a:rPr>
                            <m:t>=60</m:t>
                          </m:r>
                        </m:e>
                      </m:d>
                      <m:r>
                        <a:rPr lang="en-US" sz="2800" b="0" i="1" smtClean="0">
                          <a:latin typeface="Cambria Math" panose="02040503050406030204" pitchFamily="18" charset="0"/>
                        </a:rPr>
                        <m:t>=</m:t>
                      </m:r>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𝑒</m:t>
                          </m:r>
                        </m:e>
                        <m:sup>
                          <m:r>
                            <a:rPr lang="en-US" sz="2800" b="0" i="1" smtClean="0">
                              <a:latin typeface="Cambria Math" panose="02040503050406030204" pitchFamily="18" charset="0"/>
                            </a:rPr>
                            <m:t>−0.15625∗60</m:t>
                          </m:r>
                        </m:sup>
                      </m:sSup>
                      <m:r>
                        <a:rPr lang="en-US" sz="2800" b="0" i="1" smtClean="0">
                          <a:latin typeface="Cambria Math" panose="02040503050406030204" pitchFamily="18" charset="0"/>
                        </a:rPr>
                        <m:t>=</m:t>
                      </m:r>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𝑒</m:t>
                          </m:r>
                        </m:e>
                        <m:sup>
                          <m:r>
                            <a:rPr lang="en-US" sz="2800" b="0" i="1" smtClean="0">
                              <a:latin typeface="Cambria Math" panose="02040503050406030204" pitchFamily="18" charset="0"/>
                            </a:rPr>
                            <m:t>−9.375</m:t>
                          </m:r>
                        </m:sup>
                      </m:sSup>
                      <m:r>
                        <a:rPr lang="en-US" sz="2800" b="0" i="1" smtClean="0">
                          <a:latin typeface="Cambria Math" panose="02040503050406030204" pitchFamily="18" charset="0"/>
                        </a:rPr>
                        <m:t>≈</m:t>
                      </m:r>
                      <m:r>
                        <a:rPr lang="en-US" sz="2800" b="0" i="1" smtClean="0">
                          <a:solidFill>
                            <a:srgbClr val="9307FE"/>
                          </a:solidFill>
                          <a:latin typeface="Cambria Math" panose="02040503050406030204" pitchFamily="18" charset="0"/>
                        </a:rPr>
                        <m:t>8.48∗</m:t>
                      </m:r>
                      <m:sSup>
                        <m:sSupPr>
                          <m:ctrlPr>
                            <a:rPr lang="en-US" sz="2800" b="0" i="1" smtClean="0">
                              <a:solidFill>
                                <a:srgbClr val="9307FE"/>
                              </a:solidFill>
                              <a:latin typeface="Cambria Math" panose="02040503050406030204" pitchFamily="18" charset="0"/>
                            </a:rPr>
                          </m:ctrlPr>
                        </m:sSupPr>
                        <m:e>
                          <m:r>
                            <a:rPr lang="en-US" sz="2800" b="0" i="1" smtClean="0">
                              <a:solidFill>
                                <a:srgbClr val="9307FE"/>
                              </a:solidFill>
                              <a:latin typeface="Cambria Math" panose="02040503050406030204" pitchFamily="18" charset="0"/>
                            </a:rPr>
                            <m:t>10</m:t>
                          </m:r>
                        </m:e>
                        <m:sup>
                          <m:r>
                            <a:rPr lang="en-US" sz="2800" b="0" i="1" smtClean="0">
                              <a:solidFill>
                                <a:srgbClr val="9307FE"/>
                              </a:solidFill>
                              <a:latin typeface="Cambria Math" panose="02040503050406030204" pitchFamily="18" charset="0"/>
                            </a:rPr>
                            <m:t>−5</m:t>
                          </m:r>
                        </m:sup>
                      </m:sSup>
                    </m:oMath>
                  </m:oMathPara>
                </a14:m>
                <a:endParaRPr lang="ru-RU" sz="2800" dirty="0"/>
              </a:p>
            </p:txBody>
          </p:sp>
        </mc:Choice>
        <mc:Fallback>
          <p:sp>
            <p:nvSpPr>
              <p:cNvPr id="5" name="Объект 4">
                <a:extLst>
                  <a:ext uri="{FF2B5EF4-FFF2-40B4-BE49-F238E27FC236}">
                    <a16:creationId xmlns:a16="http://schemas.microsoft.com/office/drawing/2014/main" id="{CE8695A2-A46A-312D-72ED-30678C057E34}"/>
                  </a:ext>
                </a:extLst>
              </p:cNvPr>
              <p:cNvSpPr>
                <a:spLocks noGrp="1" noRot="1" noChangeAspect="1" noMove="1" noResize="1" noEditPoints="1" noAdjustHandles="1" noChangeArrowheads="1" noChangeShapeType="1" noTextEdit="1"/>
              </p:cNvSpPr>
              <p:nvPr>
                <p:ph sz="half" idx="1"/>
              </p:nvPr>
            </p:nvSpPr>
            <p:spPr>
              <a:xfrm>
                <a:off x="457200" y="2136894"/>
                <a:ext cx="8389257" cy="527284"/>
              </a:xfrm>
              <a:blipFill>
                <a:blip r:embed="rId3"/>
                <a:stretch>
                  <a:fillRect/>
                </a:stretch>
              </a:blipFill>
            </p:spPr>
            <p:txBody>
              <a:bodyPr/>
              <a:lstStyle/>
              <a:p>
                <a:r>
                  <a:rPr lang="ru-RU">
                    <a:noFill/>
                  </a:rPr>
                  <a:t> </a:t>
                </a:r>
              </a:p>
            </p:txBody>
          </p:sp>
        </mc:Fallback>
      </mc:AlternateContent>
    </p:spTree>
    <p:extLst>
      <p:ext uri="{BB962C8B-B14F-4D97-AF65-F5344CB8AC3E}">
        <p14:creationId xmlns:p14="http://schemas.microsoft.com/office/powerpoint/2010/main" val="20925824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a:extLst>
              <a:ext uri="{FF2B5EF4-FFF2-40B4-BE49-F238E27FC236}">
                <a16:creationId xmlns:a16="http://schemas.microsoft.com/office/drawing/2014/main" id="{578D7015-8078-E895-F588-5053D801CD30}"/>
              </a:ext>
            </a:extLst>
          </p:cNvPr>
          <p:cNvSpPr>
            <a:spLocks noGrp="1"/>
          </p:cNvSpPr>
          <p:nvPr>
            <p:ph type="title"/>
          </p:nvPr>
        </p:nvSpPr>
        <p:spPr>
          <a:xfrm>
            <a:off x="457200" y="306435"/>
            <a:ext cx="6824382" cy="527284"/>
          </a:xfrm>
        </p:spPr>
        <p:txBody>
          <a:bodyPr>
            <a:normAutofit/>
          </a:bodyPr>
          <a:lstStyle/>
          <a:p>
            <a:r>
              <a:rPr lang="en-US" sz="2600" dirty="0"/>
              <a:t>Related problem 3</a:t>
            </a:r>
            <a:endParaRPr lang="ru-RU" sz="2600" dirty="0"/>
          </a:p>
        </p:txBody>
      </p:sp>
      <p:sp>
        <p:nvSpPr>
          <p:cNvPr id="2" name="TextBox 1">
            <a:extLst>
              <a:ext uri="{FF2B5EF4-FFF2-40B4-BE49-F238E27FC236}">
                <a16:creationId xmlns:a16="http://schemas.microsoft.com/office/drawing/2014/main" id="{7AFD8314-F906-0206-9090-4F7910FEB9AB}"/>
              </a:ext>
            </a:extLst>
          </p:cNvPr>
          <p:cNvSpPr txBox="1"/>
          <p:nvPr/>
        </p:nvSpPr>
        <p:spPr>
          <a:xfrm>
            <a:off x="8579557" y="4774168"/>
            <a:ext cx="564444" cy="369332"/>
          </a:xfrm>
          <a:prstGeom prst="rect">
            <a:avLst/>
          </a:prstGeom>
          <a:noFill/>
        </p:spPr>
        <p:txBody>
          <a:bodyPr wrap="square">
            <a:spAutoFit/>
          </a:bodyPr>
          <a:lstStyle/>
          <a:p>
            <a:pPr algn="ctr"/>
            <a:r>
              <a:rPr lang="en-US" dirty="0">
                <a:solidFill>
                  <a:schemeClr val="bg1">
                    <a:lumMod val="75000"/>
                  </a:schemeClr>
                </a:solidFill>
              </a:rPr>
              <a:t>11</a:t>
            </a:r>
            <a:endParaRPr lang="ru-RU" dirty="0">
              <a:solidFill>
                <a:schemeClr val="bg1">
                  <a:lumMod val="75000"/>
                </a:schemeClr>
              </a:solidFill>
            </a:endParaRPr>
          </a:p>
        </p:txBody>
      </p:sp>
      <mc:AlternateContent xmlns:mc="http://schemas.openxmlformats.org/markup-compatibility/2006">
        <mc:Choice xmlns:a14="http://schemas.microsoft.com/office/drawing/2010/main" Requires="a14">
          <p:sp>
            <p:nvSpPr>
              <p:cNvPr id="5" name="Объект 4">
                <a:extLst>
                  <a:ext uri="{FF2B5EF4-FFF2-40B4-BE49-F238E27FC236}">
                    <a16:creationId xmlns:a16="http://schemas.microsoft.com/office/drawing/2014/main" id="{CE8695A2-A46A-312D-72ED-30678C057E34}"/>
                  </a:ext>
                </a:extLst>
              </p:cNvPr>
              <p:cNvSpPr>
                <a:spLocks noGrp="1"/>
              </p:cNvSpPr>
              <p:nvPr>
                <p:ph sz="half" idx="1"/>
              </p:nvPr>
            </p:nvSpPr>
            <p:spPr/>
            <p:txBody>
              <a:bodyPr>
                <a:noAutofit/>
              </a:bodyPr>
              <a:lstStyle/>
              <a:p>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𝑆</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𝑡</m:t>
                          </m:r>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𝑇</m:t>
                              </m:r>
                            </m:e>
                            <m:sub>
                              <m:r>
                                <a:rPr lang="en-US" sz="2400" b="0" i="1" smtClean="0">
                                  <a:latin typeface="Cambria Math" panose="02040503050406030204" pitchFamily="18" charset="0"/>
                                </a:rPr>
                                <m:t>1/2</m:t>
                              </m:r>
                            </m:sub>
                          </m:sSub>
                        </m:e>
                      </m:d>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𝑒</m:t>
                          </m:r>
                        </m:e>
                        <m:sup>
                          <m:r>
                            <a:rPr lang="en-US" sz="2400" b="0" i="1" smtClean="0">
                              <a:latin typeface="Cambria Math" panose="02040503050406030204" pitchFamily="18" charset="0"/>
                            </a:rPr>
                            <m:t>−</m:t>
                          </m:r>
                          <m:r>
                            <a:rPr lang="en-US" sz="2400" b="0" i="1" smtClean="0">
                              <a:latin typeface="Cambria Math" panose="02040503050406030204" pitchFamily="18" charset="0"/>
                            </a:rPr>
                            <m:t>𝑘</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𝑇</m:t>
                              </m:r>
                            </m:e>
                            <m:sub>
                              <m:r>
                                <a:rPr lang="en-US" sz="2400" b="0" i="1" smtClean="0">
                                  <a:latin typeface="Cambria Math" panose="02040503050406030204" pitchFamily="18" charset="0"/>
                                </a:rPr>
                                <m:t>1/2</m:t>
                              </m:r>
                            </m:sub>
                          </m:sSub>
                        </m:sup>
                      </m:sSup>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m:t>
                          </m:r>
                        </m:num>
                        <m:den>
                          <m:r>
                            <a:rPr lang="en-US" sz="2400" b="0" i="1" smtClean="0">
                              <a:latin typeface="Cambria Math" panose="02040503050406030204" pitchFamily="18" charset="0"/>
                            </a:rPr>
                            <m:t>2</m:t>
                          </m:r>
                        </m:den>
                      </m:f>
                    </m:oMath>
                  </m:oMathPara>
                </a14:m>
                <a:endParaRPr lang="en-US" sz="2400" b="0" dirty="0"/>
              </a:p>
              <a:p>
                <a:endParaRPr lang="en-US" sz="2400" dirty="0"/>
              </a:p>
              <a:p>
                <a14:m>
                  <m:oMathPara xmlns:m="http://schemas.openxmlformats.org/officeDocument/2006/math">
                    <m:oMathParaPr>
                      <m:jc m:val="centerGroup"/>
                    </m:oMathParaPr>
                    <m:oMath xmlns:m="http://schemas.openxmlformats.org/officeDocument/2006/math">
                      <m:func>
                        <m:funcPr>
                          <m:ctrlPr>
                            <a:rPr lang="en-US" sz="2400" b="0" i="1" smtClean="0">
                              <a:latin typeface="Cambria Math" panose="02040503050406030204" pitchFamily="18" charset="0"/>
                            </a:rPr>
                          </m:ctrlPr>
                        </m:funcPr>
                        <m:fName>
                          <m:r>
                            <m:rPr>
                              <m:sty m:val="p"/>
                            </m:rPr>
                            <a:rPr lang="en-US" sz="2400" b="0" i="0" smtClean="0">
                              <a:latin typeface="Cambria Math" panose="02040503050406030204" pitchFamily="18" charset="0"/>
                            </a:rPr>
                            <m:t>ln</m:t>
                          </m:r>
                        </m:fName>
                        <m:e>
                          <m:sSup>
                            <m:sSupPr>
                              <m:ctrlPr>
                                <a:rPr lang="en-US" sz="2400" i="1">
                                  <a:latin typeface="Cambria Math" panose="02040503050406030204" pitchFamily="18" charset="0"/>
                                </a:rPr>
                              </m:ctrlPr>
                            </m:sSupPr>
                            <m:e>
                              <m:r>
                                <a:rPr lang="en-US" sz="2400" i="1">
                                  <a:latin typeface="Cambria Math" panose="02040503050406030204" pitchFamily="18" charset="0"/>
                                </a:rPr>
                                <m:t>𝑒</m:t>
                              </m:r>
                            </m:e>
                            <m:sup>
                              <m:r>
                                <a:rPr lang="en-US" sz="2400" i="1">
                                  <a:latin typeface="Cambria Math" panose="02040503050406030204" pitchFamily="18" charset="0"/>
                                </a:rPr>
                                <m:t>−</m:t>
                              </m:r>
                              <m:r>
                                <a:rPr lang="en-US" sz="2400" i="1">
                                  <a:latin typeface="Cambria Math" panose="02040503050406030204" pitchFamily="18" charset="0"/>
                                </a:rPr>
                                <m:t>𝑘</m:t>
                              </m:r>
                              <m:sSub>
                                <m:sSubPr>
                                  <m:ctrlPr>
                                    <a:rPr lang="en-US" sz="2400" i="1">
                                      <a:latin typeface="Cambria Math" panose="02040503050406030204" pitchFamily="18" charset="0"/>
                                    </a:rPr>
                                  </m:ctrlPr>
                                </m:sSubPr>
                                <m:e>
                                  <m:r>
                                    <a:rPr lang="en-US" sz="2400" i="1">
                                      <a:latin typeface="Cambria Math" panose="02040503050406030204" pitchFamily="18" charset="0"/>
                                    </a:rPr>
                                    <m:t>𝑇</m:t>
                                  </m:r>
                                </m:e>
                                <m:sub>
                                  <m:r>
                                    <a:rPr lang="en-US" sz="2400" i="1">
                                      <a:latin typeface="Cambria Math" panose="02040503050406030204" pitchFamily="18" charset="0"/>
                                    </a:rPr>
                                    <m:t>1/2</m:t>
                                  </m:r>
                                </m:sub>
                              </m:sSub>
                            </m:sup>
                          </m:sSup>
                          <m:r>
                            <a:rPr lang="en-US" sz="2400" i="1">
                              <a:latin typeface="Cambria Math" panose="02040503050406030204" pitchFamily="18" charset="0"/>
                            </a:rPr>
                            <m:t>=</m:t>
                          </m:r>
                          <m:func>
                            <m:funcPr>
                              <m:ctrlPr>
                                <a:rPr lang="en-US" sz="2400" b="0" i="1" smtClean="0">
                                  <a:latin typeface="Cambria Math" panose="02040503050406030204" pitchFamily="18" charset="0"/>
                                </a:rPr>
                              </m:ctrlPr>
                            </m:funcPr>
                            <m:fName>
                              <m:r>
                                <m:rPr>
                                  <m:sty m:val="p"/>
                                </m:rPr>
                                <a:rPr lang="en-US" sz="2400" b="0" i="0" smtClean="0">
                                  <a:latin typeface="Cambria Math" panose="02040503050406030204" pitchFamily="18" charset="0"/>
                                </a:rPr>
                                <m:t>ln</m:t>
                              </m:r>
                            </m:fName>
                            <m:e>
                              <m:f>
                                <m:fPr>
                                  <m:ctrlPr>
                                    <a:rPr lang="en-US" sz="2400" i="1">
                                      <a:latin typeface="Cambria Math" panose="02040503050406030204" pitchFamily="18" charset="0"/>
                                    </a:rPr>
                                  </m:ctrlPr>
                                </m:fPr>
                                <m:num>
                                  <m:r>
                                    <a:rPr lang="en-US" sz="2400" i="1">
                                      <a:latin typeface="Cambria Math" panose="02040503050406030204" pitchFamily="18" charset="0"/>
                                    </a:rPr>
                                    <m:t>1</m:t>
                                  </m:r>
                                </m:num>
                                <m:den>
                                  <m:r>
                                    <a:rPr lang="en-US" sz="2400" i="1">
                                      <a:latin typeface="Cambria Math" panose="02040503050406030204" pitchFamily="18" charset="0"/>
                                    </a:rPr>
                                    <m:t>2</m:t>
                                  </m:r>
                                </m:den>
                              </m:f>
                            </m:e>
                          </m:func>
                          <m:r>
                            <a:rPr lang="en-US" sz="2400" b="0" i="1" smtClean="0">
                              <a:latin typeface="Cambria Math" panose="02040503050406030204" pitchFamily="18" charset="0"/>
                            </a:rPr>
                            <m:t> </m:t>
                          </m:r>
                        </m:e>
                      </m:func>
                    </m:oMath>
                  </m:oMathPara>
                </a14:m>
                <a:endParaRPr lang="en-US" sz="2400" dirty="0"/>
              </a:p>
              <a:p>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𝑇</m:t>
                          </m:r>
                        </m:e>
                        <m:sub>
                          <m:r>
                            <a:rPr lang="en-US" sz="2400" b="0" i="1" smtClean="0">
                              <a:latin typeface="Cambria Math" panose="02040503050406030204" pitchFamily="18" charset="0"/>
                            </a:rPr>
                            <m:t>1/2</m:t>
                          </m:r>
                        </m:sub>
                      </m:sSub>
                      <m:r>
                        <a:rPr lang="en-US" sz="2400" b="0" i="1" smtClean="0">
                          <a:latin typeface="Cambria Math" panose="02040503050406030204" pitchFamily="18" charset="0"/>
                        </a:rPr>
                        <m:t>=</m:t>
                      </m:r>
                      <m:limLow>
                        <m:limLowPr>
                          <m:ctrlPr>
                            <a:rPr lang="en-US" sz="2400" b="0" i="1" smtClean="0">
                              <a:latin typeface="Cambria Math" panose="02040503050406030204" pitchFamily="18" charset="0"/>
                            </a:rPr>
                          </m:ctrlPr>
                        </m:limLowPr>
                        <m:e>
                          <m:groupChr>
                            <m:groupChrPr>
                              <m:chr m:val="⏟"/>
                              <m:ctrlPr>
                                <a:rPr lang="en-US" sz="2400" b="0" i="1" smtClean="0">
                                  <a:latin typeface="Cambria Math" panose="02040503050406030204" pitchFamily="18" charset="0"/>
                                </a:rPr>
                              </m:ctrlPr>
                            </m:groupChrPr>
                            <m:e>
                              <m:f>
                                <m:fPr>
                                  <m:ctrlPr>
                                    <a:rPr lang="en-US" sz="2400" i="1">
                                      <a:latin typeface="Cambria Math" panose="02040503050406030204" pitchFamily="18" charset="0"/>
                                    </a:rPr>
                                  </m:ctrlPr>
                                </m:fPr>
                                <m:num>
                                  <m:r>
                                    <a:rPr lang="en-US" sz="2400" i="1">
                                      <a:latin typeface="Cambria Math" panose="02040503050406030204" pitchFamily="18" charset="0"/>
                                    </a:rPr>
                                    <m:t>1</m:t>
                                  </m:r>
                                </m:num>
                                <m:den>
                                  <m:r>
                                    <a:rPr lang="en-US" sz="2400" i="1">
                                      <a:latin typeface="Cambria Math" panose="02040503050406030204" pitchFamily="18" charset="0"/>
                                    </a:rPr>
                                    <m:t>𝑘</m:t>
                                  </m:r>
                                </m:den>
                              </m:f>
                            </m:e>
                          </m:groupChr>
                        </m:e>
                        <m:lim>
                          <m:sSub>
                            <m:sSubPr>
                              <m:ctrlPr>
                                <a:rPr lang="en-US" sz="2400" i="1">
                                  <a:latin typeface="Cambria Math" panose="02040503050406030204" pitchFamily="18" charset="0"/>
                                </a:rPr>
                              </m:ctrlPr>
                            </m:sSubPr>
                            <m:e>
                              <m:r>
                                <a:rPr lang="en-US" sz="2400" i="1">
                                  <a:latin typeface="Cambria Math" panose="02040503050406030204" pitchFamily="18" charset="0"/>
                                </a:rPr>
                                <m:t>𝑇</m:t>
                              </m:r>
                            </m:e>
                            <m:sub>
                              <m:r>
                                <a:rPr lang="en-US" sz="2400" i="1">
                                  <a:latin typeface="Cambria Math" panose="02040503050406030204" pitchFamily="18" charset="0"/>
                                </a:rPr>
                                <m:t>𝑎𝑣𝑒𝑟</m:t>
                              </m:r>
                            </m:sub>
                          </m:sSub>
                        </m:lim>
                      </m:limLow>
                      <m:func>
                        <m:funcPr>
                          <m:ctrlPr>
                            <a:rPr lang="en-US" sz="2400" i="1">
                              <a:latin typeface="Cambria Math" panose="02040503050406030204" pitchFamily="18" charset="0"/>
                            </a:rPr>
                          </m:ctrlPr>
                        </m:funcPr>
                        <m:fName>
                          <m:r>
                            <a:rPr lang="en-US" sz="2400" b="0" i="0" smtClean="0">
                              <a:latin typeface="Cambria Math" panose="02040503050406030204" pitchFamily="18" charset="0"/>
                            </a:rPr>
                            <m:t>∗</m:t>
                          </m:r>
                          <m:r>
                            <m:rPr>
                              <m:sty m:val="p"/>
                            </m:rPr>
                            <a:rPr lang="en-US" sz="2400">
                              <a:latin typeface="Cambria Math" panose="02040503050406030204" pitchFamily="18" charset="0"/>
                            </a:rPr>
                            <m:t>ln</m:t>
                          </m:r>
                        </m:fName>
                        <m:e>
                          <m:r>
                            <a:rPr lang="en-US" sz="2400" b="0" i="1" smtClean="0">
                              <a:latin typeface="Cambria Math" panose="02040503050406030204" pitchFamily="18" charset="0"/>
                            </a:rPr>
                            <m:t>2</m:t>
                          </m:r>
                        </m:e>
                      </m:func>
                    </m:oMath>
                  </m:oMathPara>
                </a14:m>
                <a:endParaRPr lang="en-US" sz="2400" dirty="0"/>
              </a:p>
              <a:p>
                <a:endParaRPr lang="en-US" sz="2400" dirty="0"/>
              </a:p>
              <a:p>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𝑇</m:t>
                          </m:r>
                        </m:e>
                        <m:sub>
                          <m:r>
                            <a:rPr lang="en-US" sz="2400" b="0" i="1" smtClean="0">
                              <a:latin typeface="Cambria Math" panose="02040503050406030204" pitchFamily="18" charset="0"/>
                            </a:rPr>
                            <m:t>1/2</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𝑇</m:t>
                          </m:r>
                        </m:e>
                        <m:sub>
                          <m:r>
                            <a:rPr lang="en-US" sz="2400" b="0" i="1" smtClean="0">
                              <a:latin typeface="Cambria Math" panose="02040503050406030204" pitchFamily="18" charset="0"/>
                            </a:rPr>
                            <m:t>𝑎𝑣𝑒𝑟</m:t>
                          </m:r>
                        </m:sub>
                      </m:sSub>
                      <m:func>
                        <m:funcPr>
                          <m:ctrlPr>
                            <a:rPr lang="en-US" sz="2400" i="1">
                              <a:latin typeface="Cambria Math" panose="02040503050406030204" pitchFamily="18" charset="0"/>
                            </a:rPr>
                          </m:ctrlPr>
                        </m:funcPr>
                        <m:fName>
                          <m:r>
                            <a:rPr lang="en-US" sz="2400" b="0" i="0" smtClean="0">
                              <a:latin typeface="Cambria Math" panose="02040503050406030204" pitchFamily="18" charset="0"/>
                            </a:rPr>
                            <m:t>∗</m:t>
                          </m:r>
                          <m:r>
                            <m:rPr>
                              <m:sty m:val="p"/>
                            </m:rPr>
                            <a:rPr lang="en-US" sz="2400">
                              <a:latin typeface="Cambria Math" panose="02040503050406030204" pitchFamily="18" charset="0"/>
                            </a:rPr>
                            <m:t>ln</m:t>
                          </m:r>
                        </m:fName>
                        <m:e>
                          <m:r>
                            <a:rPr lang="en-US" sz="2400" b="0" i="1" smtClean="0">
                              <a:latin typeface="Cambria Math" panose="02040503050406030204" pitchFamily="18" charset="0"/>
                            </a:rPr>
                            <m:t>2</m:t>
                          </m:r>
                        </m:e>
                      </m:func>
                    </m:oMath>
                  </m:oMathPara>
                </a14:m>
                <a:endParaRPr lang="ru-RU" sz="2400" dirty="0"/>
              </a:p>
            </p:txBody>
          </p:sp>
        </mc:Choice>
        <mc:Fallback>
          <p:sp>
            <p:nvSpPr>
              <p:cNvPr id="5" name="Объект 4">
                <a:extLst>
                  <a:ext uri="{FF2B5EF4-FFF2-40B4-BE49-F238E27FC236}">
                    <a16:creationId xmlns:a16="http://schemas.microsoft.com/office/drawing/2014/main" id="{CE8695A2-A46A-312D-72ED-30678C057E34}"/>
                  </a:ext>
                </a:extLst>
              </p:cNvPr>
              <p:cNvSpPr>
                <a:spLocks noGrp="1" noRot="1" noChangeAspect="1" noMove="1" noResize="1" noEditPoints="1" noAdjustHandles="1" noChangeArrowheads="1" noChangeShapeType="1" noTextEdit="1"/>
              </p:cNvSpPr>
              <p:nvPr>
                <p:ph sz="half" idx="1"/>
              </p:nvPr>
            </p:nvSpPr>
            <p:spPr>
              <a:blipFill>
                <a:blip r:embed="rId3"/>
                <a:stretch>
                  <a:fillRect b="-2721"/>
                </a:stretch>
              </a:blipFill>
            </p:spPr>
            <p:txBody>
              <a:bodyPr/>
              <a:lstStyle/>
              <a:p>
                <a:r>
                  <a:rPr lang="ru-RU">
                    <a:noFill/>
                  </a:rPr>
                  <a:t> </a:t>
                </a:r>
              </a:p>
            </p:txBody>
          </p:sp>
        </mc:Fallback>
      </mc:AlternateContent>
    </p:spTree>
    <p:extLst>
      <p:ext uri="{BB962C8B-B14F-4D97-AF65-F5344CB8AC3E}">
        <p14:creationId xmlns:p14="http://schemas.microsoft.com/office/powerpoint/2010/main" val="16157171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a:extLst>
              <a:ext uri="{FF2B5EF4-FFF2-40B4-BE49-F238E27FC236}">
                <a16:creationId xmlns:a16="http://schemas.microsoft.com/office/drawing/2014/main" id="{578D7015-8078-E895-F588-5053D801CD30}"/>
              </a:ext>
            </a:extLst>
          </p:cNvPr>
          <p:cNvSpPr>
            <a:spLocks noGrp="1"/>
          </p:cNvSpPr>
          <p:nvPr>
            <p:ph type="title"/>
          </p:nvPr>
        </p:nvSpPr>
        <p:spPr>
          <a:xfrm>
            <a:off x="457200" y="306435"/>
            <a:ext cx="6824382" cy="527284"/>
          </a:xfrm>
        </p:spPr>
        <p:txBody>
          <a:bodyPr>
            <a:normAutofit/>
          </a:bodyPr>
          <a:lstStyle/>
          <a:p>
            <a:r>
              <a:rPr lang="en-US" sz="2600" dirty="0"/>
              <a:t>Related problem 3</a:t>
            </a:r>
            <a:endParaRPr lang="ru-RU" sz="2600" dirty="0"/>
          </a:p>
        </p:txBody>
      </p:sp>
      <p:sp>
        <p:nvSpPr>
          <p:cNvPr id="2" name="TextBox 1">
            <a:extLst>
              <a:ext uri="{FF2B5EF4-FFF2-40B4-BE49-F238E27FC236}">
                <a16:creationId xmlns:a16="http://schemas.microsoft.com/office/drawing/2014/main" id="{7AFD8314-F906-0206-9090-4F7910FEB9AB}"/>
              </a:ext>
            </a:extLst>
          </p:cNvPr>
          <p:cNvSpPr txBox="1"/>
          <p:nvPr/>
        </p:nvSpPr>
        <p:spPr>
          <a:xfrm>
            <a:off x="8624711" y="4774168"/>
            <a:ext cx="519289" cy="369332"/>
          </a:xfrm>
          <a:prstGeom prst="rect">
            <a:avLst/>
          </a:prstGeom>
          <a:noFill/>
        </p:spPr>
        <p:txBody>
          <a:bodyPr wrap="square">
            <a:spAutoFit/>
          </a:bodyPr>
          <a:lstStyle/>
          <a:p>
            <a:pPr algn="ctr"/>
            <a:r>
              <a:rPr lang="en-US" dirty="0">
                <a:solidFill>
                  <a:schemeClr val="bg1">
                    <a:lumMod val="75000"/>
                  </a:schemeClr>
                </a:solidFill>
              </a:rPr>
              <a:t>12</a:t>
            </a:r>
            <a:endParaRPr lang="ru-RU" dirty="0">
              <a:solidFill>
                <a:schemeClr val="bg1">
                  <a:lumMod val="75000"/>
                </a:schemeClr>
              </a:solidFill>
            </a:endParaRPr>
          </a:p>
        </p:txBody>
      </p:sp>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461A1384-911C-11E3-FFD6-24C46E5AE393}"/>
                  </a:ext>
                </a:extLst>
              </p:cNvPr>
              <p:cNvSpPr txBox="1"/>
              <p:nvPr/>
            </p:nvSpPr>
            <p:spPr>
              <a:xfrm>
                <a:off x="-11289" y="1244621"/>
                <a:ext cx="9144000" cy="325954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en-US" sz="2800" b="0" i="1" smtClean="0">
                              <a:latin typeface="Cambria Math" panose="02040503050406030204" pitchFamily="18" charset="0"/>
                            </a:rPr>
                          </m:ctrlPr>
                        </m:dPr>
                        <m:e>
                          <m:m>
                            <m:mPr>
                              <m:mcs>
                                <m:mc>
                                  <m:mcPr>
                                    <m:count m:val="1"/>
                                    <m:mcJc m:val="center"/>
                                  </m:mcPr>
                                </m:mc>
                              </m:mcs>
                              <m:ctrlPr>
                                <a:rPr lang="en-US" sz="2800" b="0" i="1" smtClean="0">
                                  <a:latin typeface="Cambria Math" panose="02040503050406030204" pitchFamily="18" charset="0"/>
                                </a:rPr>
                              </m:ctrlPr>
                            </m:mPr>
                            <m:mr>
                              <m:e>
                                <m:r>
                                  <m:rPr>
                                    <m:brk m:alnAt="7"/>
                                  </m:rPr>
                                  <a:rPr lang="en-US" sz="2800" b="0" i="1" smtClean="0">
                                    <a:latin typeface="Cambria Math" panose="02040503050406030204" pitchFamily="18" charset="0"/>
                                  </a:rPr>
                                  <m:t>𝑆</m:t>
                                </m:r>
                                <m:d>
                                  <m:dPr>
                                    <m:ctrlPr>
                                      <a:rPr lang="en-US" sz="2800" b="0" i="1" smtClean="0">
                                        <a:latin typeface="Cambria Math" panose="02040503050406030204" pitchFamily="18" charset="0"/>
                                      </a:rPr>
                                    </m:ctrlPr>
                                  </m:dPr>
                                  <m:e>
                                    <m:r>
                                      <m:rPr>
                                        <m:brk m:alnAt="7"/>
                                      </m:rPr>
                                      <a:rPr lang="en-US" sz="2800" b="0" i="1" smtClean="0">
                                        <a:latin typeface="Cambria Math" panose="02040503050406030204" pitchFamily="18" charset="0"/>
                                      </a:rPr>
                                      <m:t>𝑡</m:t>
                                    </m:r>
                                  </m:e>
                                </m:d>
                                <m:r>
                                  <m:rPr>
                                    <m:brk m:alnAt="7"/>
                                  </m:rPr>
                                  <a:rPr lang="en-US" sz="2800" b="0" i="1" smtClean="0">
                                    <a:latin typeface="Cambria Math" panose="02040503050406030204" pitchFamily="18" charset="0"/>
                                  </a:rPr>
                                  <m:t>=</m:t>
                                </m:r>
                                <m:sSup>
                                  <m:sSupPr>
                                    <m:ctrlPr>
                                      <a:rPr lang="en-US" sz="2800" b="0" i="1" smtClean="0">
                                        <a:latin typeface="Cambria Math" panose="02040503050406030204" pitchFamily="18" charset="0"/>
                                      </a:rPr>
                                    </m:ctrlPr>
                                  </m:sSupPr>
                                  <m:e>
                                    <m:r>
                                      <m:rPr>
                                        <m:brk m:alnAt="7"/>
                                      </m:rPr>
                                      <a:rPr lang="en-US" sz="2800" b="0" i="1" smtClean="0">
                                        <a:latin typeface="Cambria Math" panose="02040503050406030204" pitchFamily="18" charset="0"/>
                                      </a:rPr>
                                      <m:t>𝑒</m:t>
                                    </m:r>
                                  </m:e>
                                  <m:sup>
                                    <m:r>
                                      <a:rPr lang="en-US" sz="2800" b="0" i="1" smtClean="0">
                                        <a:latin typeface="Cambria Math" panose="02040503050406030204" pitchFamily="18" charset="0"/>
                                      </a:rPr>
                                      <m:t>−</m:t>
                                    </m:r>
                                    <m:r>
                                      <a:rPr lang="en-US" sz="2800" b="0" i="1" smtClean="0">
                                        <a:latin typeface="Cambria Math" panose="02040503050406030204" pitchFamily="18" charset="0"/>
                                      </a:rPr>
                                      <m:t>𝑘𝑡</m:t>
                                    </m:r>
                                  </m:sup>
                                </m:sSup>
                              </m:e>
                            </m:mr>
                            <m:mr>
                              <m:e>
                                <m:sSub>
                                  <m:sSubPr>
                                    <m:ctrlPr>
                                      <a:rPr lang="en-US" sz="2800" i="1">
                                        <a:latin typeface="Cambria Math" panose="02040503050406030204" pitchFamily="18" charset="0"/>
                                      </a:rPr>
                                    </m:ctrlPr>
                                  </m:sSubPr>
                                  <m:e>
                                    <m:r>
                                      <a:rPr lang="en-US" sz="2800" i="1">
                                        <a:latin typeface="Cambria Math" panose="02040503050406030204" pitchFamily="18" charset="0"/>
                                      </a:rPr>
                                      <m:t>𝑇</m:t>
                                    </m:r>
                                  </m:e>
                                  <m:sub>
                                    <m:r>
                                      <a:rPr lang="en-US" sz="2800" i="1">
                                        <a:latin typeface="Cambria Math" panose="02040503050406030204" pitchFamily="18" charset="0"/>
                                      </a:rPr>
                                      <m:t>𝑎𝑣𝑒𝑟</m:t>
                                    </m:r>
                                  </m:sub>
                                </m:sSub>
                                <m:r>
                                  <a:rPr lang="en-US" sz="2800" b="0" i="1" smtClean="0">
                                    <a:latin typeface="Cambria Math" panose="02040503050406030204" pitchFamily="18" charset="0"/>
                                  </a:rPr>
                                  <m:t>=</m:t>
                                </m:r>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𝑘</m:t>
                                    </m:r>
                                  </m:e>
                                  <m:sup>
                                    <m:r>
                                      <a:rPr lang="en-US" sz="2800" b="0" i="1" smtClean="0">
                                        <a:latin typeface="Cambria Math" panose="02040503050406030204" pitchFamily="18" charset="0"/>
                                      </a:rPr>
                                      <m:t>−1</m:t>
                                    </m:r>
                                  </m:sup>
                                </m:sSup>
                              </m:e>
                            </m:mr>
                          </m:m>
                        </m:e>
                      </m:d>
                      <m:r>
                        <a:rPr lang="en-US" sz="2800" b="0" i="1" smtClean="0">
                          <a:latin typeface="Cambria Math" panose="02040503050406030204" pitchFamily="18" charset="0"/>
                        </a:rPr>
                        <m:t>→</m:t>
                      </m:r>
                      <m:r>
                        <m:rPr>
                          <m:brk m:alnAt="7"/>
                        </m:rPr>
                        <a:rPr lang="en-US" sz="2800" i="1">
                          <a:latin typeface="Cambria Math" panose="02040503050406030204" pitchFamily="18" charset="0"/>
                        </a:rPr>
                        <m:t>𝑆</m:t>
                      </m:r>
                      <m:d>
                        <m:dPr>
                          <m:ctrlPr>
                            <a:rPr lang="en-US" sz="2800" i="1">
                              <a:latin typeface="Cambria Math" panose="02040503050406030204" pitchFamily="18" charset="0"/>
                            </a:rPr>
                          </m:ctrlPr>
                        </m:dPr>
                        <m:e>
                          <m:r>
                            <m:rPr>
                              <m:brk m:alnAt="7"/>
                            </m:rPr>
                            <a:rPr lang="en-US" sz="2800" i="1">
                              <a:latin typeface="Cambria Math" panose="02040503050406030204" pitchFamily="18" charset="0"/>
                            </a:rPr>
                            <m:t>𝑡</m:t>
                          </m:r>
                        </m:e>
                      </m:d>
                      <m:r>
                        <a:rPr lang="en-US" sz="2800" b="0" i="1" smtClean="0">
                          <a:latin typeface="Cambria Math" panose="02040503050406030204" pitchFamily="18" charset="0"/>
                        </a:rPr>
                        <m:t>=</m:t>
                      </m:r>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𝑒</m:t>
                          </m:r>
                        </m:e>
                        <m:sup>
                          <m:r>
                            <a:rPr lang="en-US" sz="2800" b="0" i="1" smtClean="0">
                              <a:latin typeface="Cambria Math" panose="02040503050406030204" pitchFamily="18" charset="0"/>
                            </a:rPr>
                            <m:t>−</m:t>
                          </m:r>
                          <m:r>
                            <a:rPr lang="en-US" sz="2800" b="0" i="1" smtClean="0">
                              <a:latin typeface="Cambria Math" panose="02040503050406030204" pitchFamily="18" charset="0"/>
                            </a:rPr>
                            <m:t>𝑡</m:t>
                          </m:r>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𝑇</m:t>
                              </m:r>
                            </m:e>
                            <m:sub>
                              <m:r>
                                <a:rPr lang="en-US" sz="2800" b="0" i="1" smtClean="0">
                                  <a:latin typeface="Cambria Math" panose="02040503050406030204" pitchFamily="18" charset="0"/>
                                </a:rPr>
                                <m:t>𝑎𝑣𝑒𝑟</m:t>
                              </m:r>
                            </m:sub>
                          </m:sSub>
                        </m:sup>
                      </m:sSup>
                      <m:r>
                        <a:rPr lang="en-US" sz="2800" b="0" i="1" smtClean="0">
                          <a:latin typeface="Cambria Math" panose="02040503050406030204" pitchFamily="18" charset="0"/>
                        </a:rPr>
                        <m:t>=</m:t>
                      </m:r>
                      <m:func>
                        <m:funcPr>
                          <m:ctrlPr>
                            <a:rPr lang="en-US" sz="2800" b="0" i="1" smtClean="0">
                              <a:latin typeface="Cambria Math" panose="02040503050406030204" pitchFamily="18" charset="0"/>
                            </a:rPr>
                          </m:ctrlPr>
                        </m:funcPr>
                        <m:fName>
                          <m:r>
                            <m:rPr>
                              <m:sty m:val="p"/>
                            </m:rPr>
                            <a:rPr lang="en-US" sz="2800" b="0" i="0" smtClean="0">
                              <a:latin typeface="Cambria Math" panose="02040503050406030204" pitchFamily="18" charset="0"/>
                            </a:rPr>
                            <m:t>exp</m:t>
                          </m:r>
                        </m:fName>
                        <m:e>
                          <m:d>
                            <m:dPr>
                              <m:ctrlPr>
                                <a:rPr lang="en-US" sz="2800" b="0" i="1" smtClean="0">
                                  <a:latin typeface="Cambria Math" panose="02040503050406030204" pitchFamily="18" charset="0"/>
                                </a:rPr>
                              </m:ctrlPr>
                            </m:dPr>
                            <m:e>
                              <m:r>
                                <a:rPr lang="en-US" sz="2800" b="0" i="1" smtClean="0">
                                  <a:latin typeface="Cambria Math" panose="02040503050406030204" pitchFamily="18" charset="0"/>
                                </a:rPr>
                                <m:t>−</m:t>
                              </m:r>
                              <m:f>
                                <m:fPr>
                                  <m:ctrlPr>
                                    <a:rPr lang="en-US" sz="2800" b="0" i="1" smtClean="0">
                                      <a:latin typeface="Cambria Math" panose="02040503050406030204" pitchFamily="18" charset="0"/>
                                    </a:rPr>
                                  </m:ctrlPr>
                                </m:fPr>
                                <m:num>
                                  <m:r>
                                    <a:rPr lang="en-US" sz="2800" b="0" i="1" smtClean="0">
                                      <a:latin typeface="Cambria Math" panose="02040503050406030204" pitchFamily="18" charset="0"/>
                                    </a:rPr>
                                    <m:t>𝑡</m:t>
                                  </m:r>
                                  <m:func>
                                    <m:funcPr>
                                      <m:ctrlPr>
                                        <a:rPr lang="en-US" sz="2800" b="0" i="1" smtClean="0">
                                          <a:latin typeface="Cambria Math" panose="02040503050406030204" pitchFamily="18" charset="0"/>
                                        </a:rPr>
                                      </m:ctrlPr>
                                    </m:funcPr>
                                    <m:fName>
                                      <m:r>
                                        <m:rPr>
                                          <m:sty m:val="p"/>
                                        </m:rPr>
                                        <a:rPr lang="en-US" sz="2800" b="0" i="0" smtClean="0">
                                          <a:latin typeface="Cambria Math" panose="02040503050406030204" pitchFamily="18" charset="0"/>
                                        </a:rPr>
                                        <m:t>ln</m:t>
                                      </m:r>
                                    </m:fName>
                                    <m:e>
                                      <m:r>
                                        <a:rPr lang="en-US" sz="2800" b="0" i="1" smtClean="0">
                                          <a:latin typeface="Cambria Math" panose="02040503050406030204" pitchFamily="18" charset="0"/>
                                        </a:rPr>
                                        <m:t>2</m:t>
                                      </m:r>
                                    </m:e>
                                  </m:func>
                                </m:num>
                                <m:den>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𝑇</m:t>
                                      </m:r>
                                    </m:e>
                                    <m:sub>
                                      <m:f>
                                        <m:fPr>
                                          <m:ctrlPr>
                                            <a:rPr lang="en-US" sz="2800" b="0" i="1" smtClean="0">
                                              <a:latin typeface="Cambria Math" panose="02040503050406030204" pitchFamily="18" charset="0"/>
                                            </a:rPr>
                                          </m:ctrlPr>
                                        </m:fPr>
                                        <m:num>
                                          <m:r>
                                            <a:rPr lang="en-US" sz="2800" b="0" i="1" smtClean="0">
                                              <a:latin typeface="Cambria Math" panose="02040503050406030204" pitchFamily="18" charset="0"/>
                                            </a:rPr>
                                            <m:t>1</m:t>
                                          </m:r>
                                        </m:num>
                                        <m:den>
                                          <m:r>
                                            <a:rPr lang="en-US" sz="2800" b="0" i="1" smtClean="0">
                                              <a:latin typeface="Cambria Math" panose="02040503050406030204" pitchFamily="18" charset="0"/>
                                            </a:rPr>
                                            <m:t>2</m:t>
                                          </m:r>
                                        </m:den>
                                      </m:f>
                                    </m:sub>
                                  </m:sSub>
                                </m:den>
                              </m:f>
                            </m:e>
                          </m:d>
                        </m:e>
                      </m:func>
                    </m:oMath>
                  </m:oMathPara>
                </a14:m>
                <a:endParaRPr lang="en-US" dirty="0"/>
              </a:p>
              <a:p>
                <a:pPr/>
                <a:endParaRPr lang="en-US" dirty="0"/>
              </a:p>
              <a:p>
                <a:endParaRPr kumimoji="0" lang="en-US" sz="2600" i="0" u="none" strike="noStrike" kern="1200" cap="none" spc="0" normalizeH="0" baseline="0" noProof="0" dirty="0">
                  <a:ln>
                    <a:noFill/>
                  </a:ln>
                  <a:solidFill>
                    <a:prstClr val="black"/>
                  </a:solidFill>
                  <a:effectLst/>
                  <a:uLnTx/>
                  <a:uFillTx/>
                  <a:ea typeface="+mj-ea"/>
                  <a:cs typeface="+mj-cs"/>
                </a:endParaRPr>
              </a:p>
              <a:p>
                <a:r>
                  <a:rPr kumimoji="0" lang="en-US" sz="2600" i="0" u="none" strike="noStrike" kern="1200" cap="none" spc="0" normalizeH="0" baseline="0" noProof="0" dirty="0">
                    <a:ln>
                      <a:noFill/>
                    </a:ln>
                    <a:solidFill>
                      <a:prstClr val="black"/>
                    </a:solidFill>
                    <a:effectLst/>
                    <a:uLnTx/>
                    <a:uFillTx/>
                    <a:ea typeface="+mj-ea"/>
                    <a:cs typeface="+mj-cs"/>
                  </a:rPr>
                  <a:t>Let’s change the base:</a:t>
                </a:r>
              </a:p>
              <a:p>
                <a:endParaRPr lang="en-US" dirty="0"/>
              </a:p>
              <a:p>
                <a:pPr/>
                <a14:m>
                  <m:oMathPara xmlns:m="http://schemas.openxmlformats.org/officeDocument/2006/math">
                    <m:oMathParaPr>
                      <m:jc m:val="centerGroup"/>
                    </m:oMathParaPr>
                    <m:oMath xmlns:m="http://schemas.openxmlformats.org/officeDocument/2006/math">
                      <m:r>
                        <m:rPr>
                          <m:brk m:alnAt="7"/>
                        </m:rPr>
                        <a:rPr lang="en-US" sz="3200" b="0" i="1" smtClean="0">
                          <a:latin typeface="Cambria Math" panose="02040503050406030204" pitchFamily="18" charset="0"/>
                        </a:rPr>
                        <m:t>𝑆</m:t>
                      </m:r>
                      <m:d>
                        <m:dPr>
                          <m:ctrlPr>
                            <a:rPr lang="en-US" sz="3200" b="0" i="1" smtClean="0">
                              <a:latin typeface="Cambria Math" panose="02040503050406030204" pitchFamily="18" charset="0"/>
                            </a:rPr>
                          </m:ctrlPr>
                        </m:dPr>
                        <m:e>
                          <m:r>
                            <m:rPr>
                              <m:brk m:alnAt="7"/>
                            </m:rPr>
                            <a:rPr lang="en-US" sz="3200" b="0" i="1" smtClean="0">
                              <a:latin typeface="Cambria Math" panose="02040503050406030204" pitchFamily="18" charset="0"/>
                            </a:rPr>
                            <m:t>𝑡</m:t>
                          </m:r>
                        </m:e>
                      </m:d>
                      <m:r>
                        <a:rPr lang="en-US" sz="3200" b="0" i="1" smtClean="0">
                          <a:latin typeface="Cambria Math" panose="02040503050406030204" pitchFamily="18" charset="0"/>
                        </a:rPr>
                        <m:t>=</m:t>
                      </m:r>
                      <m:sSup>
                        <m:sSupPr>
                          <m:ctrlPr>
                            <a:rPr lang="en-US" sz="3200" b="0" i="1" smtClean="0">
                              <a:latin typeface="Cambria Math" panose="02040503050406030204" pitchFamily="18" charset="0"/>
                            </a:rPr>
                          </m:ctrlPr>
                        </m:sSupPr>
                        <m:e>
                          <m:d>
                            <m:dPr>
                              <m:ctrlPr>
                                <a:rPr lang="en-US" sz="3200" b="0" i="1" smtClean="0">
                                  <a:latin typeface="Cambria Math" panose="02040503050406030204" pitchFamily="18" charset="0"/>
                                </a:rPr>
                              </m:ctrlPr>
                            </m:dPr>
                            <m:e>
                              <m:sSup>
                                <m:sSupPr>
                                  <m:ctrlPr>
                                    <a:rPr lang="en-US" sz="3200" b="0" i="1" smtClean="0">
                                      <a:latin typeface="Cambria Math" panose="02040503050406030204" pitchFamily="18" charset="0"/>
                                    </a:rPr>
                                  </m:ctrlPr>
                                </m:sSupPr>
                                <m:e>
                                  <m:r>
                                    <a:rPr lang="en-US" sz="3200" b="0" i="1" smtClean="0">
                                      <a:latin typeface="Cambria Math" panose="02040503050406030204" pitchFamily="18" charset="0"/>
                                    </a:rPr>
                                    <m:t>𝑒</m:t>
                                  </m:r>
                                </m:e>
                                <m:sup>
                                  <m:func>
                                    <m:funcPr>
                                      <m:ctrlPr>
                                        <a:rPr lang="en-US" sz="3200" b="0" i="1" smtClean="0">
                                          <a:latin typeface="Cambria Math" panose="02040503050406030204" pitchFamily="18" charset="0"/>
                                        </a:rPr>
                                      </m:ctrlPr>
                                    </m:funcPr>
                                    <m:fName>
                                      <m:r>
                                        <m:rPr>
                                          <m:sty m:val="p"/>
                                        </m:rPr>
                                        <a:rPr lang="en-US" sz="3200" b="0" i="0" smtClean="0">
                                          <a:latin typeface="Cambria Math" panose="02040503050406030204" pitchFamily="18" charset="0"/>
                                        </a:rPr>
                                        <m:t>ln</m:t>
                                      </m:r>
                                    </m:fName>
                                    <m:e>
                                      <m:r>
                                        <a:rPr lang="en-US" sz="3200" b="0" i="1" smtClean="0">
                                          <a:latin typeface="Cambria Math" panose="02040503050406030204" pitchFamily="18" charset="0"/>
                                        </a:rPr>
                                        <m:t>2</m:t>
                                      </m:r>
                                    </m:e>
                                  </m:func>
                                </m:sup>
                              </m:sSup>
                            </m:e>
                          </m:d>
                        </m:e>
                        <m:sup>
                          <m:r>
                            <a:rPr lang="en-US" sz="3200" b="0" i="1" smtClean="0">
                              <a:latin typeface="Cambria Math" panose="02040503050406030204" pitchFamily="18" charset="0"/>
                            </a:rPr>
                            <m:t>−</m:t>
                          </m:r>
                          <m:r>
                            <a:rPr lang="en-US" sz="3200" b="0" i="1" smtClean="0">
                              <a:latin typeface="Cambria Math" panose="02040503050406030204" pitchFamily="18" charset="0"/>
                            </a:rPr>
                            <m:t>𝑡</m:t>
                          </m:r>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𝑇</m:t>
                              </m:r>
                            </m:e>
                            <m:sub>
                              <m:r>
                                <a:rPr lang="en-US" sz="3200" b="0" i="1" smtClean="0">
                                  <a:latin typeface="Cambria Math" panose="02040503050406030204" pitchFamily="18" charset="0"/>
                                </a:rPr>
                                <m:t>1/2</m:t>
                              </m:r>
                            </m:sub>
                          </m:sSub>
                        </m:sup>
                      </m:sSup>
                      <m:r>
                        <a:rPr lang="en-US" sz="3200" b="0" i="1" smtClean="0">
                          <a:latin typeface="Cambria Math" panose="02040503050406030204" pitchFamily="18" charset="0"/>
                        </a:rPr>
                        <m:t>=</m:t>
                      </m:r>
                      <m:sSup>
                        <m:sSupPr>
                          <m:ctrlPr>
                            <a:rPr lang="en-US" sz="3200" b="0" i="1" smtClean="0">
                              <a:solidFill>
                                <a:srgbClr val="9307FE"/>
                              </a:solidFill>
                              <a:latin typeface="Cambria Math" panose="02040503050406030204" pitchFamily="18" charset="0"/>
                            </a:rPr>
                          </m:ctrlPr>
                        </m:sSupPr>
                        <m:e>
                          <m:r>
                            <a:rPr lang="en-US" sz="3200" b="0" i="1" smtClean="0">
                              <a:solidFill>
                                <a:srgbClr val="9307FE"/>
                              </a:solidFill>
                              <a:latin typeface="Cambria Math" panose="02040503050406030204" pitchFamily="18" charset="0"/>
                            </a:rPr>
                            <m:t>2</m:t>
                          </m:r>
                        </m:e>
                        <m:sup>
                          <m:r>
                            <a:rPr lang="en-US" sz="3200" b="0" i="1" smtClean="0">
                              <a:solidFill>
                                <a:srgbClr val="9307FE"/>
                              </a:solidFill>
                              <a:latin typeface="Cambria Math" panose="02040503050406030204" pitchFamily="18" charset="0"/>
                            </a:rPr>
                            <m:t>−</m:t>
                          </m:r>
                          <m:r>
                            <a:rPr lang="en-US" sz="3200" b="0" i="1" smtClean="0">
                              <a:solidFill>
                                <a:srgbClr val="9307FE"/>
                              </a:solidFill>
                              <a:latin typeface="Cambria Math" panose="02040503050406030204" pitchFamily="18" charset="0"/>
                            </a:rPr>
                            <m:t>𝑡</m:t>
                          </m:r>
                          <m:r>
                            <a:rPr lang="en-US" sz="3200" b="0" i="1" smtClean="0">
                              <a:solidFill>
                                <a:srgbClr val="9307FE"/>
                              </a:solidFill>
                              <a:latin typeface="Cambria Math" panose="02040503050406030204" pitchFamily="18" charset="0"/>
                            </a:rPr>
                            <m:t>/</m:t>
                          </m:r>
                          <m:sSub>
                            <m:sSubPr>
                              <m:ctrlPr>
                                <a:rPr lang="en-US" sz="3200" b="0" i="1" smtClean="0">
                                  <a:solidFill>
                                    <a:srgbClr val="9307FE"/>
                                  </a:solidFill>
                                  <a:latin typeface="Cambria Math" panose="02040503050406030204" pitchFamily="18" charset="0"/>
                                </a:rPr>
                              </m:ctrlPr>
                            </m:sSubPr>
                            <m:e>
                              <m:r>
                                <a:rPr lang="en-US" sz="3200" b="0" i="1" smtClean="0">
                                  <a:solidFill>
                                    <a:srgbClr val="9307FE"/>
                                  </a:solidFill>
                                  <a:latin typeface="Cambria Math" panose="02040503050406030204" pitchFamily="18" charset="0"/>
                                </a:rPr>
                                <m:t>𝑇</m:t>
                              </m:r>
                            </m:e>
                            <m:sub>
                              <m:r>
                                <a:rPr lang="en-US" sz="3200" b="0" i="1" smtClean="0">
                                  <a:solidFill>
                                    <a:srgbClr val="9307FE"/>
                                  </a:solidFill>
                                  <a:latin typeface="Cambria Math" panose="02040503050406030204" pitchFamily="18" charset="0"/>
                                </a:rPr>
                                <m:t>1/2</m:t>
                              </m:r>
                            </m:sub>
                          </m:sSub>
                        </m:sup>
                      </m:sSup>
                    </m:oMath>
                  </m:oMathPara>
                </a14:m>
                <a:endParaRPr lang="ru-RU" dirty="0"/>
              </a:p>
            </p:txBody>
          </p:sp>
        </mc:Choice>
        <mc:Fallback>
          <p:sp>
            <p:nvSpPr>
              <p:cNvPr id="9" name="TextBox 8">
                <a:extLst>
                  <a:ext uri="{FF2B5EF4-FFF2-40B4-BE49-F238E27FC236}">
                    <a16:creationId xmlns:a16="http://schemas.microsoft.com/office/drawing/2014/main" id="{461A1384-911C-11E3-FFD6-24C46E5AE393}"/>
                  </a:ext>
                </a:extLst>
              </p:cNvPr>
              <p:cNvSpPr txBox="1">
                <a:spLocks noRot="1" noChangeAspect="1" noMove="1" noResize="1" noEditPoints="1" noAdjustHandles="1" noChangeArrowheads="1" noChangeShapeType="1" noTextEdit="1"/>
              </p:cNvSpPr>
              <p:nvPr/>
            </p:nvSpPr>
            <p:spPr>
              <a:xfrm>
                <a:off x="-11289" y="1244621"/>
                <a:ext cx="9144000" cy="3259547"/>
              </a:xfrm>
              <a:prstGeom prst="rect">
                <a:avLst/>
              </a:prstGeom>
              <a:blipFill>
                <a:blip r:embed="rId3"/>
                <a:stretch>
                  <a:fillRect l="-1248" t="-49225" b="-3101"/>
                </a:stretch>
              </a:blipFill>
            </p:spPr>
            <p:txBody>
              <a:bodyPr/>
              <a:lstStyle/>
              <a:p>
                <a:r>
                  <a:rPr lang="ru-RU">
                    <a:noFill/>
                  </a:rPr>
                  <a:t> </a:t>
                </a:r>
              </a:p>
            </p:txBody>
          </p:sp>
        </mc:Fallback>
      </mc:AlternateContent>
    </p:spTree>
    <p:extLst>
      <p:ext uri="{BB962C8B-B14F-4D97-AF65-F5344CB8AC3E}">
        <p14:creationId xmlns:p14="http://schemas.microsoft.com/office/powerpoint/2010/main" val="13749330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a:extLst>
              <a:ext uri="{FF2B5EF4-FFF2-40B4-BE49-F238E27FC236}">
                <a16:creationId xmlns:a16="http://schemas.microsoft.com/office/drawing/2014/main" id="{578D7015-8078-E895-F588-5053D801CD30}"/>
              </a:ext>
            </a:extLst>
          </p:cNvPr>
          <p:cNvSpPr>
            <a:spLocks noGrp="1"/>
          </p:cNvSpPr>
          <p:nvPr>
            <p:ph type="title"/>
          </p:nvPr>
        </p:nvSpPr>
        <p:spPr>
          <a:xfrm>
            <a:off x="457200" y="306435"/>
            <a:ext cx="6824382" cy="527284"/>
          </a:xfrm>
        </p:spPr>
        <p:txBody>
          <a:bodyPr>
            <a:normAutofit/>
          </a:bodyPr>
          <a:lstStyle/>
          <a:p>
            <a:r>
              <a:rPr lang="en-US" sz="2600" dirty="0"/>
              <a:t>Related problem 4</a:t>
            </a:r>
            <a:endParaRPr lang="ru-RU" sz="2600" dirty="0"/>
          </a:p>
        </p:txBody>
      </p:sp>
      <p:sp>
        <p:nvSpPr>
          <p:cNvPr id="2" name="TextBox 1">
            <a:extLst>
              <a:ext uri="{FF2B5EF4-FFF2-40B4-BE49-F238E27FC236}">
                <a16:creationId xmlns:a16="http://schemas.microsoft.com/office/drawing/2014/main" id="{7AFD8314-F906-0206-9090-4F7910FEB9AB}"/>
              </a:ext>
            </a:extLst>
          </p:cNvPr>
          <p:cNvSpPr txBox="1"/>
          <p:nvPr/>
        </p:nvSpPr>
        <p:spPr>
          <a:xfrm>
            <a:off x="8669867" y="4774168"/>
            <a:ext cx="474133" cy="369332"/>
          </a:xfrm>
          <a:prstGeom prst="rect">
            <a:avLst/>
          </a:prstGeom>
          <a:noFill/>
        </p:spPr>
        <p:txBody>
          <a:bodyPr wrap="square">
            <a:spAutoFit/>
          </a:bodyPr>
          <a:lstStyle/>
          <a:p>
            <a:pPr algn="ctr"/>
            <a:r>
              <a:rPr lang="en-US" dirty="0">
                <a:solidFill>
                  <a:schemeClr val="bg1">
                    <a:lumMod val="75000"/>
                  </a:schemeClr>
                </a:solidFill>
              </a:rPr>
              <a:t>13</a:t>
            </a:r>
            <a:endParaRPr lang="ru-RU" dirty="0">
              <a:solidFill>
                <a:schemeClr val="bg1">
                  <a:lumMod val="75000"/>
                </a:schemeClr>
              </a:solidFill>
            </a:endParaRPr>
          </a:p>
        </p:txBody>
      </p: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0594EFA8-39BA-9FB0-779B-66C3862E72DD}"/>
                  </a:ext>
                </a:extLst>
              </p:cNvPr>
              <p:cNvSpPr txBox="1"/>
              <p:nvPr/>
            </p:nvSpPr>
            <p:spPr>
              <a:xfrm>
                <a:off x="1600905" y="1307205"/>
                <a:ext cx="5942189" cy="252909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4000" b="0" i="1" smtClean="0">
                              <a:latin typeface="Cambria Math" panose="02040503050406030204" pitchFamily="18" charset="0"/>
                            </a:rPr>
                          </m:ctrlPr>
                        </m:fPr>
                        <m:num>
                          <m:r>
                            <a:rPr lang="en-US" sz="4000" b="0" i="1" smtClean="0">
                              <a:latin typeface="Cambria Math" panose="02040503050406030204" pitchFamily="18" charset="0"/>
                            </a:rPr>
                            <m:t>𝑑𝑆</m:t>
                          </m:r>
                          <m:d>
                            <m:dPr>
                              <m:ctrlPr>
                                <a:rPr lang="en-US" sz="4000" b="0" i="1" smtClean="0">
                                  <a:latin typeface="Cambria Math" panose="02040503050406030204" pitchFamily="18" charset="0"/>
                                </a:rPr>
                              </m:ctrlPr>
                            </m:dPr>
                            <m:e>
                              <m:r>
                                <a:rPr lang="en-US" sz="4000" b="0" i="1" smtClean="0">
                                  <a:latin typeface="Cambria Math" panose="02040503050406030204" pitchFamily="18" charset="0"/>
                                </a:rPr>
                                <m:t>𝑡</m:t>
                              </m:r>
                            </m:e>
                          </m:d>
                        </m:num>
                        <m:den>
                          <m:r>
                            <a:rPr lang="en-US" sz="4000" b="0" i="1" smtClean="0">
                              <a:latin typeface="Cambria Math" panose="02040503050406030204" pitchFamily="18" charset="0"/>
                            </a:rPr>
                            <m:t>𝑑𝑡</m:t>
                          </m:r>
                        </m:den>
                      </m:f>
                      <m:r>
                        <a:rPr lang="en-US" sz="4000" b="0" i="1" smtClean="0">
                          <a:latin typeface="Cambria Math" panose="02040503050406030204" pitchFamily="18" charset="0"/>
                        </a:rPr>
                        <m:t>=−</m:t>
                      </m:r>
                      <m:r>
                        <a:rPr lang="en-US" sz="4000" b="0" i="1" smtClean="0">
                          <a:latin typeface="Cambria Math" panose="02040503050406030204" pitchFamily="18" charset="0"/>
                        </a:rPr>
                        <m:t>𝑘</m:t>
                      </m:r>
                      <m:d>
                        <m:dPr>
                          <m:ctrlPr>
                            <a:rPr lang="en-US" sz="4000" b="0" i="1" smtClean="0">
                              <a:latin typeface="Cambria Math" panose="02040503050406030204" pitchFamily="18" charset="0"/>
                            </a:rPr>
                          </m:ctrlPr>
                        </m:dPr>
                        <m:e>
                          <m:r>
                            <a:rPr lang="en-US" sz="4000" b="0" i="1" smtClean="0">
                              <a:latin typeface="Cambria Math" panose="02040503050406030204" pitchFamily="18" charset="0"/>
                            </a:rPr>
                            <m:t>𝑆</m:t>
                          </m:r>
                          <m:d>
                            <m:dPr>
                              <m:ctrlPr>
                                <a:rPr lang="en-US" sz="4000" b="0" i="1" smtClean="0">
                                  <a:latin typeface="Cambria Math" panose="02040503050406030204" pitchFamily="18" charset="0"/>
                                </a:rPr>
                              </m:ctrlPr>
                            </m:dPr>
                            <m:e>
                              <m:r>
                                <a:rPr lang="en-US" sz="4000" b="0" i="1" smtClean="0">
                                  <a:latin typeface="Cambria Math" panose="02040503050406030204" pitchFamily="18" charset="0"/>
                                </a:rPr>
                                <m:t>𝑡</m:t>
                              </m:r>
                            </m:e>
                          </m:d>
                          <m:r>
                            <a:rPr lang="en-US" sz="4000" b="0" i="1" smtClean="0">
                              <a:latin typeface="Cambria Math" panose="02040503050406030204" pitchFamily="18" charset="0"/>
                            </a:rPr>
                            <m:t>−</m:t>
                          </m:r>
                          <m:sSub>
                            <m:sSubPr>
                              <m:ctrlPr>
                                <a:rPr lang="en-US" sz="4000" b="0" i="1" smtClean="0">
                                  <a:latin typeface="Cambria Math" panose="02040503050406030204" pitchFamily="18" charset="0"/>
                                </a:rPr>
                              </m:ctrlPr>
                            </m:sSubPr>
                            <m:e>
                              <m:r>
                                <a:rPr lang="en-US" sz="4000" b="0" i="1" smtClean="0">
                                  <a:latin typeface="Cambria Math" panose="02040503050406030204" pitchFamily="18" charset="0"/>
                                </a:rPr>
                                <m:t>𝑆</m:t>
                              </m:r>
                            </m:e>
                            <m:sub>
                              <m:r>
                                <a:rPr lang="en-US" sz="4000" b="0" i="1" smtClean="0">
                                  <a:latin typeface="Cambria Math" panose="02040503050406030204" pitchFamily="18" charset="0"/>
                                </a:rPr>
                                <m:t>𝑖</m:t>
                              </m:r>
                            </m:sub>
                          </m:sSub>
                        </m:e>
                      </m:d>
                    </m:oMath>
                  </m:oMathPara>
                </a14:m>
                <a:endParaRPr lang="en-US" sz="4000" b="0" dirty="0"/>
              </a:p>
              <a:p>
                <a:pPr/>
                <a:endParaRPr lang="en-US" sz="4000" dirty="0"/>
              </a:p>
              <a:p>
                <a:pPr/>
                <a14:m>
                  <m:oMathPara xmlns:m="http://schemas.openxmlformats.org/officeDocument/2006/math">
                    <m:oMathParaPr>
                      <m:jc m:val="centerGroup"/>
                    </m:oMathParaPr>
                    <m:oMath xmlns:m="http://schemas.openxmlformats.org/officeDocument/2006/math">
                      <m:r>
                        <a:rPr lang="en-US" sz="4000" b="0" i="1" smtClean="0">
                          <a:latin typeface="Cambria Math" panose="02040503050406030204" pitchFamily="18" charset="0"/>
                        </a:rPr>
                        <m:t>𝑆</m:t>
                      </m:r>
                      <m:d>
                        <m:dPr>
                          <m:ctrlPr>
                            <a:rPr lang="en-US" sz="4000" b="0" i="1" smtClean="0">
                              <a:latin typeface="Cambria Math" panose="02040503050406030204" pitchFamily="18" charset="0"/>
                            </a:rPr>
                          </m:ctrlPr>
                        </m:dPr>
                        <m:e>
                          <m:r>
                            <a:rPr lang="en-US" sz="4000" b="0" i="1" smtClean="0">
                              <a:latin typeface="Cambria Math" panose="02040503050406030204" pitchFamily="18" charset="0"/>
                            </a:rPr>
                            <m:t>𝑡</m:t>
                          </m:r>
                        </m:e>
                      </m:d>
                      <m:r>
                        <a:rPr lang="en-US" sz="4000" b="0" i="1" smtClean="0">
                          <a:latin typeface="Cambria Math" panose="02040503050406030204" pitchFamily="18" charset="0"/>
                        </a:rPr>
                        <m:t>=</m:t>
                      </m:r>
                      <m:sSub>
                        <m:sSubPr>
                          <m:ctrlPr>
                            <a:rPr lang="en-US" sz="4000" b="0" i="1" smtClean="0">
                              <a:latin typeface="Cambria Math" panose="02040503050406030204" pitchFamily="18" charset="0"/>
                            </a:rPr>
                          </m:ctrlPr>
                        </m:sSubPr>
                        <m:e>
                          <m:r>
                            <a:rPr lang="en-US" sz="4000" b="0" i="1" smtClean="0">
                              <a:latin typeface="Cambria Math" panose="02040503050406030204" pitchFamily="18" charset="0"/>
                            </a:rPr>
                            <m:t>𝑆</m:t>
                          </m:r>
                        </m:e>
                        <m:sub>
                          <m:r>
                            <a:rPr lang="en-US" sz="4000" b="0" i="1" smtClean="0">
                              <a:latin typeface="Cambria Math" panose="02040503050406030204" pitchFamily="18" charset="0"/>
                            </a:rPr>
                            <m:t>𝑖</m:t>
                          </m:r>
                        </m:sub>
                      </m:sSub>
                      <m:r>
                        <a:rPr lang="en-US" sz="4000" b="0" i="1" smtClean="0">
                          <a:latin typeface="Cambria Math" panose="02040503050406030204" pitchFamily="18" charset="0"/>
                        </a:rPr>
                        <m:t>+</m:t>
                      </m:r>
                      <m:d>
                        <m:dPr>
                          <m:ctrlPr>
                            <a:rPr lang="en-US" sz="4000" b="0" i="1" smtClean="0">
                              <a:latin typeface="Cambria Math" panose="02040503050406030204" pitchFamily="18" charset="0"/>
                            </a:rPr>
                          </m:ctrlPr>
                        </m:dPr>
                        <m:e>
                          <m:r>
                            <a:rPr lang="en-US" sz="4000" b="0" i="1" smtClean="0">
                              <a:latin typeface="Cambria Math" panose="02040503050406030204" pitchFamily="18" charset="0"/>
                            </a:rPr>
                            <m:t>1−</m:t>
                          </m:r>
                          <m:sSub>
                            <m:sSubPr>
                              <m:ctrlPr>
                                <a:rPr lang="en-US" sz="4000" b="0" i="1" smtClean="0">
                                  <a:latin typeface="Cambria Math" panose="02040503050406030204" pitchFamily="18" charset="0"/>
                                </a:rPr>
                              </m:ctrlPr>
                            </m:sSubPr>
                            <m:e>
                              <m:r>
                                <a:rPr lang="en-US" sz="4000" b="0" i="1" smtClean="0">
                                  <a:latin typeface="Cambria Math" panose="02040503050406030204" pitchFamily="18" charset="0"/>
                                </a:rPr>
                                <m:t>𝑆</m:t>
                              </m:r>
                            </m:e>
                            <m:sub>
                              <m:r>
                                <a:rPr lang="en-US" sz="4000" b="0" i="1" smtClean="0">
                                  <a:latin typeface="Cambria Math" panose="02040503050406030204" pitchFamily="18" charset="0"/>
                                </a:rPr>
                                <m:t>𝑖</m:t>
                              </m:r>
                            </m:sub>
                          </m:sSub>
                        </m:e>
                      </m:d>
                      <m:sSup>
                        <m:sSupPr>
                          <m:ctrlPr>
                            <a:rPr lang="en-US" sz="4000" b="0" i="1" smtClean="0">
                              <a:latin typeface="Cambria Math" panose="02040503050406030204" pitchFamily="18" charset="0"/>
                            </a:rPr>
                          </m:ctrlPr>
                        </m:sSupPr>
                        <m:e>
                          <m:r>
                            <a:rPr lang="en-US" sz="4000" b="0" i="1" smtClean="0">
                              <a:latin typeface="Cambria Math" panose="02040503050406030204" pitchFamily="18" charset="0"/>
                            </a:rPr>
                            <m:t>𝑒</m:t>
                          </m:r>
                        </m:e>
                        <m:sup>
                          <m:r>
                            <a:rPr lang="en-US" sz="4000" b="0" i="1" smtClean="0">
                              <a:latin typeface="Cambria Math" panose="02040503050406030204" pitchFamily="18" charset="0"/>
                            </a:rPr>
                            <m:t>−</m:t>
                          </m:r>
                          <m:r>
                            <a:rPr lang="en-US" sz="4000" b="0" i="1" smtClean="0">
                              <a:latin typeface="Cambria Math" panose="02040503050406030204" pitchFamily="18" charset="0"/>
                            </a:rPr>
                            <m:t>𝑘𝑡</m:t>
                          </m:r>
                        </m:sup>
                      </m:sSup>
                    </m:oMath>
                  </m:oMathPara>
                </a14:m>
                <a:endParaRPr lang="ru-RU" sz="4000" dirty="0"/>
              </a:p>
            </p:txBody>
          </p:sp>
        </mc:Choice>
        <mc:Fallback>
          <p:sp>
            <p:nvSpPr>
              <p:cNvPr id="10" name="TextBox 9">
                <a:extLst>
                  <a:ext uri="{FF2B5EF4-FFF2-40B4-BE49-F238E27FC236}">
                    <a16:creationId xmlns:a16="http://schemas.microsoft.com/office/drawing/2014/main" id="{0594EFA8-39BA-9FB0-779B-66C3862E72DD}"/>
                  </a:ext>
                </a:extLst>
              </p:cNvPr>
              <p:cNvSpPr txBox="1">
                <a:spLocks noRot="1" noChangeAspect="1" noMove="1" noResize="1" noEditPoints="1" noAdjustHandles="1" noChangeArrowheads="1" noChangeShapeType="1" noTextEdit="1"/>
              </p:cNvSpPr>
              <p:nvPr/>
            </p:nvSpPr>
            <p:spPr>
              <a:xfrm>
                <a:off x="1600905" y="1307205"/>
                <a:ext cx="5942189" cy="2529090"/>
              </a:xfrm>
              <a:prstGeom prst="rect">
                <a:avLst/>
              </a:prstGeom>
              <a:blipFill>
                <a:blip r:embed="rId3"/>
                <a:stretch>
                  <a:fillRect b="-1500"/>
                </a:stretch>
              </a:blipFill>
            </p:spPr>
            <p:txBody>
              <a:bodyPr/>
              <a:lstStyle/>
              <a:p>
                <a:r>
                  <a:rPr lang="ru-RU">
                    <a:noFill/>
                  </a:rPr>
                  <a:t> </a:t>
                </a:r>
              </a:p>
            </p:txBody>
          </p:sp>
        </mc:Fallback>
      </mc:AlternateContent>
    </p:spTree>
    <p:extLst>
      <p:ext uri="{BB962C8B-B14F-4D97-AF65-F5344CB8AC3E}">
        <p14:creationId xmlns:p14="http://schemas.microsoft.com/office/powerpoint/2010/main" val="5790099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a:extLst>
              <a:ext uri="{FF2B5EF4-FFF2-40B4-BE49-F238E27FC236}">
                <a16:creationId xmlns:a16="http://schemas.microsoft.com/office/drawing/2014/main" id="{578D7015-8078-E895-F588-5053D801CD30}"/>
              </a:ext>
            </a:extLst>
          </p:cNvPr>
          <p:cNvSpPr>
            <a:spLocks noGrp="1"/>
          </p:cNvSpPr>
          <p:nvPr>
            <p:ph type="title"/>
          </p:nvPr>
        </p:nvSpPr>
        <p:spPr>
          <a:xfrm>
            <a:off x="457200" y="306435"/>
            <a:ext cx="6824382" cy="527284"/>
          </a:xfrm>
        </p:spPr>
        <p:txBody>
          <a:bodyPr>
            <a:normAutofit/>
          </a:bodyPr>
          <a:lstStyle/>
          <a:p>
            <a:r>
              <a:rPr lang="en-US" sz="2600" dirty="0"/>
              <a:t>Related problem 4</a:t>
            </a:r>
            <a:endParaRPr lang="ru-RU" sz="2600" dirty="0"/>
          </a:p>
        </p:txBody>
      </p:sp>
      <p:sp>
        <p:nvSpPr>
          <p:cNvPr id="2" name="TextBox 1">
            <a:extLst>
              <a:ext uri="{FF2B5EF4-FFF2-40B4-BE49-F238E27FC236}">
                <a16:creationId xmlns:a16="http://schemas.microsoft.com/office/drawing/2014/main" id="{7AFD8314-F906-0206-9090-4F7910FEB9AB}"/>
              </a:ext>
            </a:extLst>
          </p:cNvPr>
          <p:cNvSpPr txBox="1"/>
          <p:nvPr/>
        </p:nvSpPr>
        <p:spPr>
          <a:xfrm>
            <a:off x="8633177" y="4774168"/>
            <a:ext cx="510823" cy="369332"/>
          </a:xfrm>
          <a:prstGeom prst="rect">
            <a:avLst/>
          </a:prstGeom>
          <a:noFill/>
        </p:spPr>
        <p:txBody>
          <a:bodyPr wrap="square">
            <a:spAutoFit/>
          </a:bodyPr>
          <a:lstStyle/>
          <a:p>
            <a:pPr algn="ctr"/>
            <a:r>
              <a:rPr lang="en-US" dirty="0">
                <a:solidFill>
                  <a:schemeClr val="bg1">
                    <a:lumMod val="75000"/>
                  </a:schemeClr>
                </a:solidFill>
              </a:rPr>
              <a:t>14</a:t>
            </a:r>
            <a:endParaRPr lang="ru-RU" dirty="0">
              <a:solidFill>
                <a:schemeClr val="bg1">
                  <a:lumMod val="75000"/>
                </a:schemeClr>
              </a:solidFill>
            </a:endParaRPr>
          </a:p>
        </p:txBody>
      </p: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1118FC75-CF2F-98E2-EC8F-8FFEE2446244}"/>
                  </a:ext>
                </a:extLst>
              </p:cNvPr>
              <p:cNvSpPr txBox="1"/>
              <p:nvPr/>
            </p:nvSpPr>
            <p:spPr>
              <a:xfrm>
                <a:off x="510822" y="1672357"/>
                <a:ext cx="8122355" cy="262648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3600" b="0" i="1" smtClean="0">
                          <a:latin typeface="Cambria Math" panose="02040503050406030204" pitchFamily="18" charset="0"/>
                        </a:rPr>
                        <m:t>𝑆</m:t>
                      </m:r>
                      <m:d>
                        <m:dPr>
                          <m:ctrlPr>
                            <a:rPr lang="en-US" sz="3600" b="0" i="1" smtClean="0">
                              <a:latin typeface="Cambria Math" panose="02040503050406030204" pitchFamily="18" charset="0"/>
                            </a:rPr>
                          </m:ctrlPr>
                        </m:dPr>
                        <m:e>
                          <m:r>
                            <a:rPr lang="en-US" sz="3600" b="0" i="1" smtClean="0">
                              <a:latin typeface="Cambria Math" panose="02040503050406030204" pitchFamily="18" charset="0"/>
                            </a:rPr>
                            <m:t>𝑡</m:t>
                          </m:r>
                          <m:r>
                            <a:rPr lang="en-US" sz="3600" b="0" i="1" smtClean="0">
                              <a:latin typeface="Cambria Math" panose="02040503050406030204" pitchFamily="18" charset="0"/>
                            </a:rPr>
                            <m:t>=60</m:t>
                          </m:r>
                        </m:e>
                      </m:d>
                      <m:r>
                        <a:rPr lang="en-US" sz="3600" b="0" i="1" smtClean="0">
                          <a:latin typeface="Cambria Math" panose="02040503050406030204" pitchFamily="18" charset="0"/>
                        </a:rPr>
                        <m:t>=0.1+0.9∗</m:t>
                      </m:r>
                      <m:sSup>
                        <m:sSupPr>
                          <m:ctrlPr>
                            <a:rPr lang="en-US" sz="3600" b="0" i="1" smtClean="0">
                              <a:latin typeface="Cambria Math" panose="02040503050406030204" pitchFamily="18" charset="0"/>
                            </a:rPr>
                          </m:ctrlPr>
                        </m:sSupPr>
                        <m:e>
                          <m:r>
                            <a:rPr lang="en-US" sz="3600" b="0" i="1" smtClean="0">
                              <a:latin typeface="Cambria Math" panose="02040503050406030204" pitchFamily="18" charset="0"/>
                            </a:rPr>
                            <m:t>𝑒</m:t>
                          </m:r>
                        </m:e>
                        <m:sup>
                          <m:r>
                            <a:rPr lang="en-US" sz="3600" b="0" i="1" smtClean="0">
                              <a:latin typeface="Cambria Math" panose="02040503050406030204" pitchFamily="18" charset="0"/>
                            </a:rPr>
                            <m:t>−</m:t>
                          </m:r>
                          <m:r>
                            <a:rPr lang="en-US" sz="3600" b="0" i="1" smtClean="0">
                              <a:latin typeface="Cambria Math" panose="02040503050406030204" pitchFamily="18" charset="0"/>
                            </a:rPr>
                            <m:t>𝑘</m:t>
                          </m:r>
                          <m:r>
                            <a:rPr lang="en-US" sz="3600" b="0" i="1" smtClean="0">
                              <a:latin typeface="Cambria Math" panose="02040503050406030204" pitchFamily="18" charset="0"/>
                            </a:rPr>
                            <m:t>∗60</m:t>
                          </m:r>
                        </m:sup>
                      </m:sSup>
                      <m:r>
                        <a:rPr lang="en-US" sz="3600" b="0" i="1" smtClean="0">
                          <a:latin typeface="Cambria Math" panose="02040503050406030204" pitchFamily="18" charset="0"/>
                        </a:rPr>
                        <m:t>=0.14</m:t>
                      </m:r>
                    </m:oMath>
                  </m:oMathPara>
                </a14:m>
                <a:endParaRPr lang="en-US" sz="3600" dirty="0"/>
              </a:p>
              <a:p>
                <a:pPr/>
                <a:endParaRPr lang="en-US" sz="3600" dirty="0"/>
              </a:p>
              <a:p>
                <a:pPr/>
                <a14:m>
                  <m:oMathPara xmlns:m="http://schemas.openxmlformats.org/officeDocument/2006/math">
                    <m:oMathParaPr>
                      <m:jc m:val="centerGroup"/>
                    </m:oMathParaPr>
                    <m:oMath xmlns:m="http://schemas.openxmlformats.org/officeDocument/2006/math">
                      <m:r>
                        <a:rPr lang="en-US" sz="3600" b="0" i="1" smtClean="0">
                          <a:latin typeface="Cambria Math" panose="02040503050406030204" pitchFamily="18" charset="0"/>
                        </a:rPr>
                        <m:t>𝑘</m:t>
                      </m:r>
                      <m:r>
                        <a:rPr lang="en-US" sz="3600" b="0" i="1" smtClean="0">
                          <a:latin typeface="Cambria Math" panose="02040503050406030204" pitchFamily="18" charset="0"/>
                        </a:rPr>
                        <m:t>=−</m:t>
                      </m:r>
                      <m:f>
                        <m:fPr>
                          <m:ctrlPr>
                            <a:rPr lang="en-US" sz="3600" b="0" i="1" smtClean="0">
                              <a:latin typeface="Cambria Math" panose="02040503050406030204" pitchFamily="18" charset="0"/>
                            </a:rPr>
                          </m:ctrlPr>
                        </m:fPr>
                        <m:num>
                          <m:func>
                            <m:funcPr>
                              <m:ctrlPr>
                                <a:rPr lang="en-US" sz="3600" b="0" i="1" smtClean="0">
                                  <a:latin typeface="Cambria Math" panose="02040503050406030204" pitchFamily="18" charset="0"/>
                                </a:rPr>
                              </m:ctrlPr>
                            </m:funcPr>
                            <m:fName>
                              <m:r>
                                <m:rPr>
                                  <m:sty m:val="p"/>
                                </m:rPr>
                                <a:rPr lang="en-US" sz="3600" b="0" i="0" smtClean="0">
                                  <a:latin typeface="Cambria Math" panose="02040503050406030204" pitchFamily="18" charset="0"/>
                                </a:rPr>
                                <m:t>ln</m:t>
                              </m:r>
                            </m:fName>
                            <m:e>
                              <m:d>
                                <m:dPr>
                                  <m:ctrlPr>
                                    <a:rPr lang="en-US" sz="3600" b="0" i="1" smtClean="0">
                                      <a:latin typeface="Cambria Math" panose="02040503050406030204" pitchFamily="18" charset="0"/>
                                    </a:rPr>
                                  </m:ctrlPr>
                                </m:dPr>
                                <m:e>
                                  <m:f>
                                    <m:fPr>
                                      <m:ctrlPr>
                                        <a:rPr lang="en-US" sz="3600" b="0" i="1" smtClean="0">
                                          <a:latin typeface="Cambria Math" panose="02040503050406030204" pitchFamily="18" charset="0"/>
                                        </a:rPr>
                                      </m:ctrlPr>
                                    </m:fPr>
                                    <m:num>
                                      <m:r>
                                        <a:rPr lang="en-US" sz="3600" b="0" i="1" smtClean="0">
                                          <a:latin typeface="Cambria Math" panose="02040503050406030204" pitchFamily="18" charset="0"/>
                                        </a:rPr>
                                        <m:t>2</m:t>
                                      </m:r>
                                    </m:num>
                                    <m:den>
                                      <m:r>
                                        <a:rPr lang="en-US" sz="3600" b="0" i="1" smtClean="0">
                                          <a:latin typeface="Cambria Math" panose="02040503050406030204" pitchFamily="18" charset="0"/>
                                        </a:rPr>
                                        <m:t>45</m:t>
                                      </m:r>
                                    </m:den>
                                  </m:f>
                                </m:e>
                              </m:d>
                            </m:e>
                          </m:func>
                        </m:num>
                        <m:den>
                          <m:r>
                            <a:rPr lang="en-US" sz="3600" b="0" i="1" smtClean="0">
                              <a:latin typeface="Cambria Math" panose="02040503050406030204" pitchFamily="18" charset="0"/>
                            </a:rPr>
                            <m:t>60</m:t>
                          </m:r>
                        </m:den>
                      </m:f>
                    </m:oMath>
                  </m:oMathPara>
                </a14:m>
                <a:endParaRPr lang="ru-RU" sz="3600" dirty="0"/>
              </a:p>
            </p:txBody>
          </p:sp>
        </mc:Choice>
        <mc:Fallback>
          <p:sp>
            <p:nvSpPr>
              <p:cNvPr id="10" name="TextBox 9">
                <a:extLst>
                  <a:ext uri="{FF2B5EF4-FFF2-40B4-BE49-F238E27FC236}">
                    <a16:creationId xmlns:a16="http://schemas.microsoft.com/office/drawing/2014/main" id="{1118FC75-CF2F-98E2-EC8F-8FFEE2446244}"/>
                  </a:ext>
                </a:extLst>
              </p:cNvPr>
              <p:cNvSpPr txBox="1">
                <a:spLocks noRot="1" noChangeAspect="1" noMove="1" noResize="1" noEditPoints="1" noAdjustHandles="1" noChangeArrowheads="1" noChangeShapeType="1" noTextEdit="1"/>
              </p:cNvSpPr>
              <p:nvPr/>
            </p:nvSpPr>
            <p:spPr>
              <a:xfrm>
                <a:off x="510822" y="1672357"/>
                <a:ext cx="8122355" cy="2626488"/>
              </a:xfrm>
              <a:prstGeom prst="rect">
                <a:avLst/>
              </a:prstGeom>
              <a:blipFill>
                <a:blip r:embed="rId3"/>
                <a:stretch>
                  <a:fillRect b="-2885"/>
                </a:stretch>
              </a:blipFill>
            </p:spPr>
            <p:txBody>
              <a:bodyPr/>
              <a:lstStyle/>
              <a:p>
                <a:r>
                  <a:rPr lang="ru-RU">
                    <a:noFill/>
                  </a:rPr>
                  <a:t> </a:t>
                </a:r>
              </a:p>
            </p:txBody>
          </p:sp>
        </mc:Fallback>
      </mc:AlternateContent>
    </p:spTree>
    <p:extLst>
      <p:ext uri="{BB962C8B-B14F-4D97-AF65-F5344CB8AC3E}">
        <p14:creationId xmlns:p14="http://schemas.microsoft.com/office/powerpoint/2010/main" val="8325428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a:extLst>
              <a:ext uri="{FF2B5EF4-FFF2-40B4-BE49-F238E27FC236}">
                <a16:creationId xmlns:a16="http://schemas.microsoft.com/office/drawing/2014/main" id="{578D7015-8078-E895-F588-5053D801CD30}"/>
              </a:ext>
            </a:extLst>
          </p:cNvPr>
          <p:cNvSpPr>
            <a:spLocks noGrp="1"/>
          </p:cNvSpPr>
          <p:nvPr>
            <p:ph type="title"/>
          </p:nvPr>
        </p:nvSpPr>
        <p:spPr>
          <a:xfrm>
            <a:off x="457200" y="306435"/>
            <a:ext cx="6824382" cy="527284"/>
          </a:xfrm>
        </p:spPr>
        <p:txBody>
          <a:bodyPr>
            <a:normAutofit/>
          </a:bodyPr>
          <a:lstStyle/>
          <a:p>
            <a:r>
              <a:rPr lang="en-US" sz="2600" dirty="0"/>
              <a:t>Related problem 4</a:t>
            </a:r>
            <a:endParaRPr lang="ru-RU" sz="2600" dirty="0"/>
          </a:p>
        </p:txBody>
      </p:sp>
      <p:sp>
        <p:nvSpPr>
          <p:cNvPr id="2" name="TextBox 1">
            <a:extLst>
              <a:ext uri="{FF2B5EF4-FFF2-40B4-BE49-F238E27FC236}">
                <a16:creationId xmlns:a16="http://schemas.microsoft.com/office/drawing/2014/main" id="{7AFD8314-F906-0206-9090-4F7910FEB9AB}"/>
              </a:ext>
            </a:extLst>
          </p:cNvPr>
          <p:cNvSpPr txBox="1"/>
          <p:nvPr/>
        </p:nvSpPr>
        <p:spPr>
          <a:xfrm>
            <a:off x="8658579" y="4774168"/>
            <a:ext cx="485422" cy="369332"/>
          </a:xfrm>
          <a:prstGeom prst="rect">
            <a:avLst/>
          </a:prstGeom>
          <a:noFill/>
        </p:spPr>
        <p:txBody>
          <a:bodyPr wrap="square">
            <a:spAutoFit/>
          </a:bodyPr>
          <a:lstStyle/>
          <a:p>
            <a:pPr algn="ctr"/>
            <a:r>
              <a:rPr lang="en-US" dirty="0">
                <a:solidFill>
                  <a:schemeClr val="bg1">
                    <a:lumMod val="75000"/>
                  </a:schemeClr>
                </a:solidFill>
              </a:rPr>
              <a:t>15</a:t>
            </a:r>
            <a:endParaRPr lang="ru-RU" dirty="0">
              <a:solidFill>
                <a:schemeClr val="bg1">
                  <a:lumMod val="75000"/>
                </a:schemeClr>
              </a:solidFill>
            </a:endParaRPr>
          </a:p>
        </p:txBody>
      </p:sp>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267F679B-B93D-AC0D-7D38-A57AFF8B256D}"/>
                  </a:ext>
                </a:extLst>
              </p:cNvPr>
              <p:cNvSpPr txBox="1"/>
              <p:nvPr/>
            </p:nvSpPr>
            <p:spPr>
              <a:xfrm>
                <a:off x="0" y="1432030"/>
                <a:ext cx="9144000" cy="262180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𝑆</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𝑡</m:t>
                          </m:r>
                          <m:r>
                            <a:rPr lang="en-US" sz="2800" b="0" i="1" smtClean="0">
                              <a:latin typeface="Cambria Math" panose="02040503050406030204" pitchFamily="18" charset="0"/>
                            </a:rPr>
                            <m:t>=60</m:t>
                          </m:r>
                        </m:e>
                      </m:d>
                      <m:r>
                        <a:rPr lang="en-US" sz="2800" b="0" i="1" smtClean="0">
                          <a:latin typeface="Cambria Math" panose="02040503050406030204" pitchFamily="18" charset="0"/>
                        </a:rPr>
                        <m:t>=0.1+0.9∗</m:t>
                      </m:r>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𝑒</m:t>
                          </m:r>
                        </m:e>
                        <m:sup>
                          <m:r>
                            <a:rPr lang="en-US" sz="2800" b="0" i="1" smtClean="0">
                              <a:latin typeface="Cambria Math" panose="02040503050406030204" pitchFamily="18" charset="0"/>
                            </a:rPr>
                            <m:t>𝑡</m:t>
                          </m:r>
                          <m:f>
                            <m:fPr>
                              <m:ctrlPr>
                                <a:rPr lang="en-US" sz="2800" i="1">
                                  <a:latin typeface="Cambria Math" panose="02040503050406030204" pitchFamily="18" charset="0"/>
                                </a:rPr>
                              </m:ctrlPr>
                            </m:fPr>
                            <m:num>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ln</m:t>
                                  </m:r>
                                </m:fName>
                                <m:e>
                                  <m:d>
                                    <m:dPr>
                                      <m:ctrlPr>
                                        <a:rPr lang="en-US" sz="2800" i="1">
                                          <a:latin typeface="Cambria Math" panose="02040503050406030204" pitchFamily="18" charset="0"/>
                                        </a:rPr>
                                      </m:ctrlPr>
                                    </m:dPr>
                                    <m:e>
                                      <m:f>
                                        <m:fPr>
                                          <m:ctrlPr>
                                            <a:rPr lang="en-US" sz="2800" i="1">
                                              <a:latin typeface="Cambria Math" panose="02040503050406030204" pitchFamily="18" charset="0"/>
                                            </a:rPr>
                                          </m:ctrlPr>
                                        </m:fPr>
                                        <m:num>
                                          <m:r>
                                            <a:rPr lang="en-US" sz="2800" i="1">
                                              <a:latin typeface="Cambria Math" panose="02040503050406030204" pitchFamily="18" charset="0"/>
                                            </a:rPr>
                                            <m:t>2</m:t>
                                          </m:r>
                                        </m:num>
                                        <m:den>
                                          <m:r>
                                            <a:rPr lang="en-US" sz="2800" i="1">
                                              <a:latin typeface="Cambria Math" panose="02040503050406030204" pitchFamily="18" charset="0"/>
                                            </a:rPr>
                                            <m:t>45</m:t>
                                          </m:r>
                                        </m:den>
                                      </m:f>
                                    </m:e>
                                  </m:d>
                                </m:e>
                              </m:func>
                            </m:num>
                            <m:den>
                              <m:r>
                                <a:rPr lang="en-US" sz="2800" i="1">
                                  <a:latin typeface="Cambria Math" panose="02040503050406030204" pitchFamily="18" charset="0"/>
                                </a:rPr>
                                <m:t>60</m:t>
                              </m:r>
                            </m:den>
                          </m:f>
                        </m:sup>
                      </m:sSup>
                      <m:r>
                        <a:rPr lang="en-US" sz="2800" b="0" i="1" smtClean="0">
                          <a:latin typeface="Cambria Math" panose="02040503050406030204" pitchFamily="18" charset="0"/>
                        </a:rPr>
                        <m:t>=0.1+0.9∗</m:t>
                      </m:r>
                      <m:sSup>
                        <m:sSupPr>
                          <m:ctrlPr>
                            <a:rPr lang="en-US" sz="2800" b="0" i="1" smtClean="0">
                              <a:latin typeface="Cambria Math" panose="02040503050406030204" pitchFamily="18" charset="0"/>
                            </a:rPr>
                          </m:ctrlPr>
                        </m:sSupPr>
                        <m:e>
                          <m:d>
                            <m:dPr>
                              <m:ctrlPr>
                                <a:rPr lang="en-US" sz="2800" b="0" i="1" smtClean="0">
                                  <a:latin typeface="Cambria Math" panose="02040503050406030204" pitchFamily="18" charset="0"/>
                                </a:rPr>
                              </m:ctrlPr>
                            </m:dPr>
                            <m:e>
                              <m:f>
                                <m:fPr>
                                  <m:ctrlPr>
                                    <a:rPr lang="en-US" sz="2800" b="0" i="1" smtClean="0">
                                      <a:latin typeface="Cambria Math" panose="02040503050406030204" pitchFamily="18" charset="0"/>
                                    </a:rPr>
                                  </m:ctrlPr>
                                </m:fPr>
                                <m:num>
                                  <m:r>
                                    <a:rPr lang="en-US" sz="2800" b="0" i="1" smtClean="0">
                                      <a:latin typeface="Cambria Math" panose="02040503050406030204" pitchFamily="18" charset="0"/>
                                    </a:rPr>
                                    <m:t>2</m:t>
                                  </m:r>
                                </m:num>
                                <m:den>
                                  <m:r>
                                    <a:rPr lang="en-US" sz="2800" b="0" i="1" smtClean="0">
                                      <a:latin typeface="Cambria Math" panose="02040503050406030204" pitchFamily="18" charset="0"/>
                                    </a:rPr>
                                    <m:t>45</m:t>
                                  </m:r>
                                </m:den>
                              </m:f>
                            </m:e>
                          </m:d>
                        </m:e>
                        <m:sup>
                          <m:r>
                            <a:rPr lang="en-US" sz="2800" b="0" i="1" smtClean="0">
                              <a:latin typeface="Cambria Math" panose="02040503050406030204" pitchFamily="18" charset="0"/>
                            </a:rPr>
                            <m:t>𝑡</m:t>
                          </m:r>
                          <m:r>
                            <a:rPr lang="en-US" sz="2800" b="0" i="1" smtClean="0">
                              <a:latin typeface="Cambria Math" panose="02040503050406030204" pitchFamily="18" charset="0"/>
                            </a:rPr>
                            <m:t>/60</m:t>
                          </m:r>
                        </m:sup>
                      </m:sSup>
                    </m:oMath>
                  </m:oMathPara>
                </a14:m>
                <a:endParaRPr lang="en-US" sz="2800" dirty="0"/>
              </a:p>
              <a:p>
                <a:pPr/>
                <a:endParaRPr lang="en-US" sz="2800" dirty="0"/>
              </a:p>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𝑆</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𝑡</m:t>
                          </m:r>
                          <m:r>
                            <a:rPr lang="en-US" sz="2800" b="0" i="1" smtClean="0">
                              <a:latin typeface="Cambria Math" panose="02040503050406030204" pitchFamily="18" charset="0"/>
                            </a:rPr>
                            <m:t>=24</m:t>
                          </m:r>
                        </m:e>
                      </m:d>
                      <m:r>
                        <a:rPr lang="en-US" sz="2800" i="1">
                          <a:latin typeface="Cambria Math" panose="02040503050406030204" pitchFamily="18" charset="0"/>
                        </a:rPr>
                        <m:t>=0.1+0.9∗</m:t>
                      </m:r>
                      <m:sSup>
                        <m:sSupPr>
                          <m:ctrlPr>
                            <a:rPr lang="en-US" sz="2800" i="1">
                              <a:latin typeface="Cambria Math" panose="02040503050406030204" pitchFamily="18" charset="0"/>
                            </a:rPr>
                          </m:ctrlPr>
                        </m:sSupPr>
                        <m:e>
                          <m:d>
                            <m:dPr>
                              <m:ctrlPr>
                                <a:rPr lang="en-US" sz="2800" i="1">
                                  <a:latin typeface="Cambria Math" panose="02040503050406030204" pitchFamily="18" charset="0"/>
                                </a:rPr>
                              </m:ctrlPr>
                            </m:dPr>
                            <m:e>
                              <m:f>
                                <m:fPr>
                                  <m:ctrlPr>
                                    <a:rPr lang="en-US" sz="2800" i="1">
                                      <a:latin typeface="Cambria Math" panose="02040503050406030204" pitchFamily="18" charset="0"/>
                                    </a:rPr>
                                  </m:ctrlPr>
                                </m:fPr>
                                <m:num>
                                  <m:r>
                                    <a:rPr lang="en-US" sz="2800" i="1">
                                      <a:latin typeface="Cambria Math" panose="02040503050406030204" pitchFamily="18" charset="0"/>
                                    </a:rPr>
                                    <m:t>2</m:t>
                                  </m:r>
                                </m:num>
                                <m:den>
                                  <m:r>
                                    <a:rPr lang="en-US" sz="2800" i="1">
                                      <a:latin typeface="Cambria Math" panose="02040503050406030204" pitchFamily="18" charset="0"/>
                                    </a:rPr>
                                    <m:t>45</m:t>
                                  </m:r>
                                </m:den>
                              </m:f>
                            </m:e>
                          </m:d>
                        </m:e>
                        <m:sup>
                          <m:f>
                            <m:fPr>
                              <m:ctrlPr>
                                <a:rPr lang="en-US" sz="2800" b="0" i="1" smtClean="0">
                                  <a:latin typeface="Cambria Math" panose="02040503050406030204" pitchFamily="18" charset="0"/>
                                </a:rPr>
                              </m:ctrlPr>
                            </m:fPr>
                            <m:num>
                              <m:r>
                                <a:rPr lang="en-US" sz="2800" b="0" i="1" smtClean="0">
                                  <a:latin typeface="Cambria Math" panose="02040503050406030204" pitchFamily="18" charset="0"/>
                                </a:rPr>
                                <m:t>2</m:t>
                              </m:r>
                            </m:num>
                            <m:den>
                              <m:r>
                                <a:rPr lang="en-US" sz="2800" b="0" i="1" smtClean="0">
                                  <a:latin typeface="Cambria Math" panose="02040503050406030204" pitchFamily="18" charset="0"/>
                                </a:rPr>
                                <m:t>5</m:t>
                              </m:r>
                            </m:den>
                          </m:f>
                        </m:sup>
                      </m:sSup>
                      <m:r>
                        <a:rPr lang="en-US" sz="2800" b="0" i="1" smtClean="0">
                          <a:latin typeface="Cambria Math" panose="02040503050406030204" pitchFamily="18" charset="0"/>
                        </a:rPr>
                        <m:t>≈</m:t>
                      </m:r>
                      <m:r>
                        <a:rPr lang="en-US" sz="2800" b="0" i="1" smtClean="0">
                          <a:solidFill>
                            <a:srgbClr val="9307FE"/>
                          </a:solidFill>
                          <a:latin typeface="Cambria Math" panose="02040503050406030204" pitchFamily="18" charset="0"/>
                        </a:rPr>
                        <m:t>0.359</m:t>
                      </m:r>
                    </m:oMath>
                  </m:oMathPara>
                </a14:m>
                <a:endParaRPr lang="ru-RU" sz="2800" dirty="0"/>
              </a:p>
            </p:txBody>
          </p:sp>
        </mc:Choice>
        <mc:Fallback>
          <p:sp>
            <p:nvSpPr>
              <p:cNvPr id="11" name="TextBox 10">
                <a:extLst>
                  <a:ext uri="{FF2B5EF4-FFF2-40B4-BE49-F238E27FC236}">
                    <a16:creationId xmlns:a16="http://schemas.microsoft.com/office/drawing/2014/main" id="{267F679B-B93D-AC0D-7D38-A57AFF8B256D}"/>
                  </a:ext>
                </a:extLst>
              </p:cNvPr>
              <p:cNvSpPr txBox="1">
                <a:spLocks noRot="1" noChangeAspect="1" noMove="1" noResize="1" noEditPoints="1" noAdjustHandles="1" noChangeArrowheads="1" noChangeShapeType="1" noTextEdit="1"/>
              </p:cNvSpPr>
              <p:nvPr/>
            </p:nvSpPr>
            <p:spPr>
              <a:xfrm>
                <a:off x="0" y="1432030"/>
                <a:ext cx="9144000" cy="2621808"/>
              </a:xfrm>
              <a:prstGeom prst="rect">
                <a:avLst/>
              </a:prstGeom>
              <a:blipFill>
                <a:blip r:embed="rId3"/>
                <a:stretch>
                  <a:fillRect b="-1923"/>
                </a:stretch>
              </a:blipFill>
            </p:spPr>
            <p:txBody>
              <a:bodyPr/>
              <a:lstStyle/>
              <a:p>
                <a:r>
                  <a:rPr lang="ru-RU">
                    <a:noFill/>
                  </a:rPr>
                  <a:t> </a:t>
                </a:r>
              </a:p>
            </p:txBody>
          </p:sp>
        </mc:Fallback>
      </mc:AlternateContent>
    </p:spTree>
    <p:extLst>
      <p:ext uri="{BB962C8B-B14F-4D97-AF65-F5344CB8AC3E}">
        <p14:creationId xmlns:p14="http://schemas.microsoft.com/office/powerpoint/2010/main" val="5155039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Объект 2">
                <a:extLst>
                  <a:ext uri="{FF2B5EF4-FFF2-40B4-BE49-F238E27FC236}">
                    <a16:creationId xmlns:a16="http://schemas.microsoft.com/office/drawing/2014/main" id="{134C1837-1767-690C-EEDD-0863FF186E34}"/>
                  </a:ext>
                </a:extLst>
              </p:cNvPr>
              <p:cNvSpPr>
                <a:spLocks noGrp="1"/>
              </p:cNvSpPr>
              <p:nvPr>
                <p:ph sz="half" idx="1"/>
              </p:nvPr>
            </p:nvSpPr>
            <p:spPr>
              <a:xfrm>
                <a:off x="457199" y="1005763"/>
                <a:ext cx="8347587" cy="3831302"/>
              </a:xfrm>
            </p:spPr>
            <p:txBody>
              <a:bodyPr>
                <a:normAutofit/>
              </a:bodyPr>
              <a:lstStyle/>
              <a:p>
                <a:pPr marL="171450" indent="-171450">
                  <a:spcBef>
                    <a:spcPts val="600"/>
                  </a:spcBef>
                  <a:buFont typeface="Arial" panose="020B0604020202020204" pitchFamily="34" charset="0"/>
                  <a:buChar char="•"/>
                </a:pPr>
                <a:r>
                  <a:rPr lang="en-US" dirty="0"/>
                  <a:t>Replicated the article results </a:t>
                </a:r>
              </a:p>
              <a:p>
                <a:pPr marL="171450" indent="-171450">
                  <a:spcBef>
                    <a:spcPts val="600"/>
                  </a:spcBef>
                  <a:buFont typeface="Arial" panose="020B0604020202020204" pitchFamily="34" charset="0"/>
                  <a:buChar char="•"/>
                </a:pPr>
                <a:r>
                  <a:rPr lang="en-US" dirty="0"/>
                  <a:t>Showed that </a:t>
                </a:r>
              </a:p>
              <a:p>
                <a:pPr marL="628650" lvl="1" indent="-171450">
                  <a:spcBef>
                    <a:spcPts val="600"/>
                  </a:spcBef>
                  <a:buFont typeface="Arial" panose="020B0604020202020204" pitchFamily="34" charset="0"/>
                  <a:buChar char="•"/>
                </a:pPr>
                <a:r>
                  <a:rPr lang="en-US" sz="1800" dirty="0"/>
                  <a:t>average survival time is given by 1/k</a:t>
                </a:r>
              </a:p>
              <a:p>
                <a:pPr marL="628650" lvl="1" indent="-171450">
                  <a:spcBef>
                    <a:spcPts val="600"/>
                  </a:spcBef>
                  <a:buFont typeface="Arial" panose="020B0604020202020204" pitchFamily="34" charset="0"/>
                  <a:buChar char="•"/>
                </a:pPr>
                <a:r>
                  <a:rPr lang="en-US" sz="1800" dirty="0"/>
                  <a:t>fraction of the cohort survived </a:t>
                </a:r>
                <a:br>
                  <a:rPr lang="en-US" sz="1800" dirty="0"/>
                </a:br>
                <a:r>
                  <a:rPr lang="en-US" sz="1800" dirty="0">
                    <a:solidFill>
                      <a:srgbClr val="9307FE"/>
                    </a:solidFill>
                  </a:rPr>
                  <a:t>5 years </a:t>
                </a:r>
                <a:r>
                  <a:rPr lang="en-US" sz="1800" dirty="0"/>
                  <a:t>with AIDS</a:t>
                </a:r>
              </a:p>
              <a:p>
                <a:pPr marL="628650" lvl="1" indent="-171450">
                  <a:spcBef>
                    <a:spcPts val="600"/>
                  </a:spcBef>
                  <a:buFont typeface="Arial" panose="020B0604020202020204" pitchFamily="34" charset="0"/>
                  <a:buChar char="•"/>
                </a:pPr>
                <a14:m>
                  <m:oMath xmlns:m="http://schemas.openxmlformats.org/officeDocument/2006/math">
                    <m:r>
                      <a:rPr lang="en-US" sz="1800" b="0" i="1" dirty="0" smtClean="0">
                        <a:solidFill>
                          <a:srgbClr val="9307FE"/>
                        </a:solidFill>
                        <a:latin typeface="Cambria Math" panose="02040503050406030204" pitchFamily="18" charset="0"/>
                      </a:rPr>
                      <m:t>𝑆</m:t>
                    </m:r>
                    <m:d>
                      <m:dPr>
                        <m:ctrlPr>
                          <a:rPr lang="en-US" sz="1800" b="0" i="1" dirty="0" smtClean="0">
                            <a:solidFill>
                              <a:srgbClr val="9307FE"/>
                            </a:solidFill>
                            <a:latin typeface="Cambria Math" panose="02040503050406030204" pitchFamily="18" charset="0"/>
                          </a:rPr>
                        </m:ctrlPr>
                      </m:dPr>
                      <m:e>
                        <m:r>
                          <a:rPr lang="en-US" sz="1800" b="0" i="1" dirty="0" smtClean="0">
                            <a:solidFill>
                              <a:srgbClr val="9307FE"/>
                            </a:solidFill>
                            <a:latin typeface="Cambria Math" panose="02040503050406030204" pitchFamily="18" charset="0"/>
                          </a:rPr>
                          <m:t>𝑡</m:t>
                        </m:r>
                      </m:e>
                    </m:d>
                    <m:r>
                      <a:rPr lang="en-US" sz="1800" b="0" i="1" dirty="0" smtClean="0">
                        <a:solidFill>
                          <a:srgbClr val="9307FE"/>
                        </a:solidFill>
                        <a:latin typeface="Cambria Math" panose="02040503050406030204" pitchFamily="18" charset="0"/>
                      </a:rPr>
                      <m:t>=</m:t>
                    </m:r>
                    <m:sSup>
                      <m:sSupPr>
                        <m:ctrlPr>
                          <a:rPr lang="en-US" sz="1800" b="0" i="1" dirty="0" smtClean="0">
                            <a:solidFill>
                              <a:srgbClr val="9307FE"/>
                            </a:solidFill>
                            <a:latin typeface="Cambria Math" panose="02040503050406030204" pitchFamily="18" charset="0"/>
                          </a:rPr>
                        </m:ctrlPr>
                      </m:sSupPr>
                      <m:e>
                        <m:r>
                          <a:rPr lang="en-US" sz="1800" b="0" i="1" dirty="0" smtClean="0">
                            <a:solidFill>
                              <a:srgbClr val="9307FE"/>
                            </a:solidFill>
                            <a:latin typeface="Cambria Math" panose="02040503050406030204" pitchFamily="18" charset="0"/>
                          </a:rPr>
                          <m:t>2</m:t>
                        </m:r>
                      </m:e>
                      <m:sup>
                        <m:r>
                          <a:rPr lang="en-US" sz="1800" b="0" i="1" dirty="0" smtClean="0">
                            <a:solidFill>
                              <a:srgbClr val="9307FE"/>
                            </a:solidFill>
                            <a:latin typeface="Cambria Math" panose="02040503050406030204" pitchFamily="18" charset="0"/>
                          </a:rPr>
                          <m:t>−</m:t>
                        </m:r>
                        <m:r>
                          <a:rPr lang="en-US" sz="1800" b="0" i="1" dirty="0" smtClean="0">
                            <a:solidFill>
                              <a:srgbClr val="9307FE"/>
                            </a:solidFill>
                            <a:latin typeface="Cambria Math" panose="02040503050406030204" pitchFamily="18" charset="0"/>
                          </a:rPr>
                          <m:t>𝑡</m:t>
                        </m:r>
                        <m:r>
                          <a:rPr lang="en-US" sz="1800" b="0" i="1" dirty="0" smtClean="0">
                            <a:solidFill>
                              <a:srgbClr val="9307FE"/>
                            </a:solidFill>
                            <a:latin typeface="Cambria Math" panose="02040503050406030204" pitchFamily="18" charset="0"/>
                          </a:rPr>
                          <m:t>/</m:t>
                        </m:r>
                        <m:sSub>
                          <m:sSubPr>
                            <m:ctrlPr>
                              <a:rPr lang="en-US" sz="1800" b="0" i="1" dirty="0" smtClean="0">
                                <a:solidFill>
                                  <a:srgbClr val="9307FE"/>
                                </a:solidFill>
                                <a:latin typeface="Cambria Math" panose="02040503050406030204" pitchFamily="18" charset="0"/>
                              </a:rPr>
                            </m:ctrlPr>
                          </m:sSubPr>
                          <m:e>
                            <m:r>
                              <a:rPr lang="en-US" sz="1800" b="0" i="1" dirty="0" smtClean="0">
                                <a:solidFill>
                                  <a:srgbClr val="9307FE"/>
                                </a:solidFill>
                                <a:latin typeface="Cambria Math" panose="02040503050406030204" pitchFamily="18" charset="0"/>
                              </a:rPr>
                              <m:t>𝑇</m:t>
                            </m:r>
                          </m:e>
                          <m:sub>
                            <m:r>
                              <a:rPr lang="en-US" sz="1800" b="0" i="1" dirty="0" smtClean="0">
                                <a:solidFill>
                                  <a:srgbClr val="9307FE"/>
                                </a:solidFill>
                                <a:latin typeface="Cambria Math" panose="02040503050406030204" pitchFamily="18" charset="0"/>
                              </a:rPr>
                              <m:t>1/2</m:t>
                            </m:r>
                          </m:sub>
                        </m:sSub>
                      </m:sup>
                    </m:sSup>
                  </m:oMath>
                </a14:m>
                <a:r>
                  <a:rPr lang="en-US" sz="1800" dirty="0"/>
                  <a:t> and </a:t>
                </a:r>
                <a14:m>
                  <m:oMath xmlns:m="http://schemas.openxmlformats.org/officeDocument/2006/math">
                    <m:sSub>
                      <m:sSubPr>
                        <m:ctrlPr>
                          <a:rPr lang="en-US" sz="1800" b="0" i="1" dirty="0" smtClean="0">
                            <a:solidFill>
                              <a:srgbClr val="9307FE"/>
                            </a:solidFill>
                            <a:latin typeface="Cambria Math" panose="02040503050406030204" pitchFamily="18" charset="0"/>
                          </a:rPr>
                        </m:ctrlPr>
                      </m:sSubPr>
                      <m:e>
                        <m:r>
                          <a:rPr lang="en-US" sz="1800" b="0" i="1" dirty="0" smtClean="0">
                            <a:solidFill>
                              <a:srgbClr val="9307FE"/>
                            </a:solidFill>
                            <a:latin typeface="Cambria Math" panose="02040503050406030204" pitchFamily="18" charset="0"/>
                          </a:rPr>
                          <m:t>𝑇</m:t>
                        </m:r>
                      </m:e>
                      <m:sub>
                        <m:r>
                          <a:rPr lang="en-US" sz="1800" b="0" i="1" dirty="0" smtClean="0">
                            <a:solidFill>
                              <a:srgbClr val="9307FE"/>
                            </a:solidFill>
                            <a:latin typeface="Cambria Math" panose="02040503050406030204" pitchFamily="18" charset="0"/>
                          </a:rPr>
                          <m:t>1/2</m:t>
                        </m:r>
                      </m:sub>
                    </m:sSub>
                    <m:sSub>
                      <m:sSubPr>
                        <m:ctrlPr>
                          <a:rPr lang="en-US" sz="1800" i="1" dirty="0">
                            <a:solidFill>
                              <a:srgbClr val="9307FE"/>
                            </a:solidFill>
                            <a:latin typeface="Cambria Math" panose="02040503050406030204" pitchFamily="18" charset="0"/>
                          </a:rPr>
                        </m:ctrlPr>
                      </m:sSubPr>
                      <m:e>
                        <m:r>
                          <a:rPr lang="en-US" sz="1800" b="0" i="1" dirty="0" smtClean="0">
                            <a:solidFill>
                              <a:srgbClr val="9307FE"/>
                            </a:solidFill>
                            <a:latin typeface="Cambria Math" panose="02040503050406030204" pitchFamily="18" charset="0"/>
                          </a:rPr>
                          <m:t>=</m:t>
                        </m:r>
                        <m:r>
                          <a:rPr lang="en-US" sz="1800" i="1" dirty="0">
                            <a:solidFill>
                              <a:srgbClr val="9307FE"/>
                            </a:solidFill>
                            <a:latin typeface="Cambria Math" panose="02040503050406030204" pitchFamily="18" charset="0"/>
                          </a:rPr>
                          <m:t>𝑇</m:t>
                        </m:r>
                      </m:e>
                      <m:sub>
                        <m:r>
                          <a:rPr lang="en-US" sz="1800" i="1" dirty="0">
                            <a:solidFill>
                              <a:srgbClr val="9307FE"/>
                            </a:solidFill>
                            <a:latin typeface="Cambria Math" panose="02040503050406030204" pitchFamily="18" charset="0"/>
                          </a:rPr>
                          <m:t>𝑎𝑣𝑒𝑟</m:t>
                        </m:r>
                      </m:sub>
                    </m:sSub>
                  </m:oMath>
                </a14:m>
                <a:endParaRPr lang="en-US" sz="1800" dirty="0"/>
              </a:p>
              <a:p>
                <a:pPr marL="628650" lvl="1" indent="-171450">
                  <a:spcBef>
                    <a:spcPts val="600"/>
                  </a:spcBef>
                  <a:buFont typeface="Arial" panose="020B0604020202020204" pitchFamily="34" charset="0"/>
                  <a:buChar char="•"/>
                </a:pPr>
                <a:r>
                  <a:rPr lang="en-US" sz="1800" dirty="0">
                    <a:solidFill>
                      <a:srgbClr val="9307FE"/>
                    </a:solidFill>
                  </a:rPr>
                  <a:t>0.359</a:t>
                </a:r>
                <a:r>
                  <a:rPr lang="en-US" sz="1800" dirty="0"/>
                  <a:t> of lung cancer </a:t>
                </a:r>
                <a:r>
                  <a:rPr lang="en-US" sz="1800" dirty="0">
                    <a:solidFill>
                      <a:srgbClr val="9307FE"/>
                    </a:solidFill>
                  </a:rPr>
                  <a:t>patients </a:t>
                </a:r>
                <a:br>
                  <a:rPr lang="en-US" sz="1800" dirty="0">
                    <a:solidFill>
                      <a:srgbClr val="9307FE"/>
                    </a:solidFill>
                  </a:rPr>
                </a:br>
                <a:r>
                  <a:rPr lang="en-US" sz="1800" dirty="0">
                    <a:solidFill>
                      <a:srgbClr val="9307FE"/>
                    </a:solidFill>
                  </a:rPr>
                  <a:t>survives</a:t>
                </a:r>
                <a:r>
                  <a:rPr lang="ru-RU" sz="1800" dirty="0"/>
                  <a:t> </a:t>
                </a:r>
                <a:r>
                  <a:rPr lang="en-US" sz="1800" dirty="0"/>
                  <a:t>two years with the disease</a:t>
                </a:r>
              </a:p>
              <a:p>
                <a:pPr marL="171450" indent="-171450">
                  <a:spcBef>
                    <a:spcPts val="600"/>
                  </a:spcBef>
                  <a:buFont typeface="Arial" panose="020B0604020202020204" pitchFamily="34" charset="0"/>
                  <a:buChar char="•"/>
                </a:pPr>
                <a:endParaRPr lang="en-US" sz="1600" dirty="0"/>
              </a:p>
              <a:p>
                <a:pPr marL="171450" indent="-171450">
                  <a:spcBef>
                    <a:spcPts val="600"/>
                  </a:spcBef>
                  <a:buFont typeface="Arial" panose="020B0604020202020204" pitchFamily="34" charset="0"/>
                  <a:buChar char="•"/>
                </a:pPr>
                <a:endParaRPr lang="en-US" sz="1600" dirty="0"/>
              </a:p>
            </p:txBody>
          </p:sp>
        </mc:Choice>
        <mc:Fallback>
          <p:sp>
            <p:nvSpPr>
              <p:cNvPr id="3" name="Объект 2">
                <a:extLst>
                  <a:ext uri="{FF2B5EF4-FFF2-40B4-BE49-F238E27FC236}">
                    <a16:creationId xmlns:a16="http://schemas.microsoft.com/office/drawing/2014/main" id="{134C1837-1767-690C-EEDD-0863FF186E34}"/>
                  </a:ext>
                </a:extLst>
              </p:cNvPr>
              <p:cNvSpPr>
                <a:spLocks noGrp="1" noRot="1" noChangeAspect="1" noMove="1" noResize="1" noEditPoints="1" noAdjustHandles="1" noChangeArrowheads="1" noChangeShapeType="1" noTextEdit="1"/>
              </p:cNvSpPr>
              <p:nvPr>
                <p:ph sz="half" idx="1"/>
              </p:nvPr>
            </p:nvSpPr>
            <p:spPr>
              <a:xfrm>
                <a:off x="457199" y="1005763"/>
                <a:ext cx="8347587" cy="3831302"/>
              </a:xfrm>
              <a:blipFill>
                <a:blip r:embed="rId3"/>
                <a:stretch>
                  <a:fillRect l="-608" t="-993"/>
                </a:stretch>
              </a:blipFill>
            </p:spPr>
            <p:txBody>
              <a:bodyPr/>
              <a:lstStyle/>
              <a:p>
                <a:r>
                  <a:rPr lang="ru-RU">
                    <a:noFill/>
                  </a:rPr>
                  <a:t> </a:t>
                </a:r>
              </a:p>
            </p:txBody>
          </p:sp>
        </mc:Fallback>
      </mc:AlternateContent>
      <p:sp>
        <p:nvSpPr>
          <p:cNvPr id="4" name="Заголовок 1">
            <a:extLst>
              <a:ext uri="{FF2B5EF4-FFF2-40B4-BE49-F238E27FC236}">
                <a16:creationId xmlns:a16="http://schemas.microsoft.com/office/drawing/2014/main" id="{578D7015-8078-E895-F588-5053D801CD30}"/>
              </a:ext>
            </a:extLst>
          </p:cNvPr>
          <p:cNvSpPr>
            <a:spLocks noGrp="1"/>
          </p:cNvSpPr>
          <p:nvPr>
            <p:ph type="title"/>
          </p:nvPr>
        </p:nvSpPr>
        <p:spPr>
          <a:xfrm>
            <a:off x="457200" y="306435"/>
            <a:ext cx="6824382" cy="527284"/>
          </a:xfrm>
        </p:spPr>
        <p:txBody>
          <a:bodyPr>
            <a:normAutofit/>
          </a:bodyPr>
          <a:lstStyle/>
          <a:p>
            <a:r>
              <a:rPr lang="en-US" sz="2600" dirty="0"/>
              <a:t>Research Summary</a:t>
            </a:r>
            <a:endParaRPr lang="ru-RU" sz="2600" dirty="0"/>
          </a:p>
        </p:txBody>
      </p:sp>
      <p:sp>
        <p:nvSpPr>
          <p:cNvPr id="2" name="TextBox 1">
            <a:extLst>
              <a:ext uri="{FF2B5EF4-FFF2-40B4-BE49-F238E27FC236}">
                <a16:creationId xmlns:a16="http://schemas.microsoft.com/office/drawing/2014/main" id="{B09FA89A-B84E-F4A7-DCA4-4A180A786241}"/>
              </a:ext>
            </a:extLst>
          </p:cNvPr>
          <p:cNvSpPr txBox="1"/>
          <p:nvPr/>
        </p:nvSpPr>
        <p:spPr>
          <a:xfrm>
            <a:off x="8686801" y="4774168"/>
            <a:ext cx="457199" cy="369332"/>
          </a:xfrm>
          <a:prstGeom prst="rect">
            <a:avLst/>
          </a:prstGeom>
          <a:noFill/>
        </p:spPr>
        <p:txBody>
          <a:bodyPr wrap="square">
            <a:spAutoFit/>
          </a:bodyPr>
          <a:lstStyle/>
          <a:p>
            <a:pPr algn="ctr"/>
            <a:r>
              <a:rPr lang="en-US" dirty="0">
                <a:solidFill>
                  <a:schemeClr val="bg1">
                    <a:lumMod val="75000"/>
                  </a:schemeClr>
                </a:solidFill>
              </a:rPr>
              <a:t>16</a:t>
            </a:r>
            <a:endParaRPr lang="ru-RU" dirty="0">
              <a:solidFill>
                <a:schemeClr val="bg1">
                  <a:lumMod val="75000"/>
                </a:schemeClr>
              </a:solidFill>
            </a:endParaRPr>
          </a:p>
        </p:txBody>
      </p:sp>
      <p:pic>
        <p:nvPicPr>
          <p:cNvPr id="3074" name="Picture 2" descr="Black Yes Chad | Black Wojaks | Chad, Know your meme, Memes">
            <a:extLst>
              <a:ext uri="{FF2B5EF4-FFF2-40B4-BE49-F238E27FC236}">
                <a16:creationId xmlns:a16="http://schemas.microsoft.com/office/drawing/2014/main" id="{CABFD034-2478-A56D-BBDB-F7BB7CC43FF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9554"/>
          <a:stretch/>
        </p:blipFill>
        <p:spPr bwMode="auto">
          <a:xfrm>
            <a:off x="4950336" y="852545"/>
            <a:ext cx="3854450" cy="4137737"/>
          </a:xfrm>
          <a:prstGeom prst="rect">
            <a:avLst/>
          </a:prstGeom>
          <a:noFill/>
          <a:extLst>
            <a:ext uri="{909E8E84-426E-40DD-AFC4-6F175D3DCCD1}">
              <a14:hiddenFill xmlns:a14="http://schemas.microsoft.com/office/drawing/2010/main">
                <a:solidFill>
                  <a:srgbClr val="FFFFFF"/>
                </a:solidFill>
              </a14:hiddenFill>
            </a:ext>
          </a:extLst>
        </p:spPr>
      </p:pic>
      <p:pic>
        <p:nvPicPr>
          <p:cNvPr id="5" name="Объект 6">
            <a:extLst>
              <a:ext uri="{FF2B5EF4-FFF2-40B4-BE49-F238E27FC236}">
                <a16:creationId xmlns:a16="http://schemas.microsoft.com/office/drawing/2014/main" id="{71F14FB9-86FA-4DE6-7FEB-ABF221C6D830}"/>
              </a:ext>
            </a:extLst>
          </p:cNvPr>
          <p:cNvPicPr>
            <a:picLocks noChangeAspect="1"/>
          </p:cNvPicPr>
          <p:nvPr/>
        </p:nvPicPr>
        <p:blipFill rotWithShape="1">
          <a:blip r:embed="rId5"/>
          <a:srcRect t="78070" r="72867" b="-630"/>
          <a:stretch/>
        </p:blipFill>
        <p:spPr>
          <a:xfrm>
            <a:off x="7110526" y="3826920"/>
            <a:ext cx="930388" cy="547242"/>
          </a:xfrm>
          <a:prstGeom prst="rect">
            <a:avLst/>
          </a:prstGeom>
        </p:spPr>
      </p:pic>
    </p:spTree>
    <p:extLst>
      <p:ext uri="{BB962C8B-B14F-4D97-AF65-F5344CB8AC3E}">
        <p14:creationId xmlns:p14="http://schemas.microsoft.com/office/powerpoint/2010/main" val="18467591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Заголовок 14">
            <a:extLst>
              <a:ext uri="{FF2B5EF4-FFF2-40B4-BE49-F238E27FC236}">
                <a16:creationId xmlns:a16="http://schemas.microsoft.com/office/drawing/2014/main" id="{72F36EBE-532E-E17E-0EE7-A8DF4FB257A3}"/>
              </a:ext>
            </a:extLst>
          </p:cNvPr>
          <p:cNvSpPr>
            <a:spLocks noGrp="1"/>
          </p:cNvSpPr>
          <p:nvPr>
            <p:ph type="title"/>
          </p:nvPr>
        </p:nvSpPr>
        <p:spPr/>
        <p:txBody>
          <a:bodyPr>
            <a:normAutofit fontScale="90000"/>
          </a:bodyPr>
          <a:lstStyle/>
          <a:p>
            <a:r>
              <a:rPr lang="en-US" dirty="0"/>
              <a:t>Resume</a:t>
            </a:r>
            <a:endParaRPr lang="ru-RU" dirty="0"/>
          </a:p>
        </p:txBody>
      </p:sp>
      <p:sp>
        <p:nvSpPr>
          <p:cNvPr id="17" name="Текст 16">
            <a:extLst>
              <a:ext uri="{FF2B5EF4-FFF2-40B4-BE49-F238E27FC236}">
                <a16:creationId xmlns:a16="http://schemas.microsoft.com/office/drawing/2014/main" id="{7EC585C2-3FCD-138D-A87E-0763BEE58AAC}"/>
              </a:ext>
            </a:extLst>
          </p:cNvPr>
          <p:cNvSpPr>
            <a:spLocks noGrp="1"/>
          </p:cNvSpPr>
          <p:nvPr>
            <p:ph type="body" sz="quarter" idx="11"/>
          </p:nvPr>
        </p:nvSpPr>
        <p:spPr/>
        <p:txBody>
          <a:bodyPr>
            <a:normAutofit/>
          </a:bodyPr>
          <a:lstStyle/>
          <a:p>
            <a:r>
              <a:rPr lang="en-US" sz="2400" dirty="0"/>
              <a:t>AIDS is Invariably </a:t>
            </a:r>
            <a:r>
              <a:rPr lang="en-US" sz="2400" dirty="0">
                <a:solidFill>
                  <a:srgbClr val="9307FE"/>
                </a:solidFill>
              </a:rPr>
              <a:t>Fatal Disease</a:t>
            </a:r>
            <a:endParaRPr lang="ru-RU" sz="2400" dirty="0"/>
          </a:p>
        </p:txBody>
      </p:sp>
      <p:sp>
        <p:nvSpPr>
          <p:cNvPr id="2" name="TextBox 1">
            <a:extLst>
              <a:ext uri="{FF2B5EF4-FFF2-40B4-BE49-F238E27FC236}">
                <a16:creationId xmlns:a16="http://schemas.microsoft.com/office/drawing/2014/main" id="{C0AF292E-AD03-6A5A-A12B-CA1FAE0EDF26}"/>
              </a:ext>
            </a:extLst>
          </p:cNvPr>
          <p:cNvSpPr txBox="1"/>
          <p:nvPr/>
        </p:nvSpPr>
        <p:spPr>
          <a:xfrm>
            <a:off x="8686801" y="4774168"/>
            <a:ext cx="457199" cy="369332"/>
          </a:xfrm>
          <a:prstGeom prst="rect">
            <a:avLst/>
          </a:prstGeom>
          <a:noFill/>
        </p:spPr>
        <p:txBody>
          <a:bodyPr wrap="square">
            <a:spAutoFit/>
          </a:bodyPr>
          <a:lstStyle/>
          <a:p>
            <a:pPr algn="ctr"/>
            <a:r>
              <a:rPr lang="en-US" dirty="0">
                <a:solidFill>
                  <a:schemeClr val="bg1">
                    <a:lumMod val="75000"/>
                  </a:schemeClr>
                </a:solidFill>
              </a:rPr>
              <a:t>17</a:t>
            </a:r>
            <a:endParaRPr lang="ru-RU" dirty="0">
              <a:solidFill>
                <a:schemeClr val="bg1">
                  <a:lumMod val="75000"/>
                </a:schemeClr>
              </a:solidFill>
            </a:endParaRPr>
          </a:p>
        </p:txBody>
      </p:sp>
      <p:sp>
        <p:nvSpPr>
          <p:cNvPr id="5" name="TextBox 4">
            <a:extLst>
              <a:ext uri="{FF2B5EF4-FFF2-40B4-BE49-F238E27FC236}">
                <a16:creationId xmlns:a16="http://schemas.microsoft.com/office/drawing/2014/main" id="{F33C173D-2711-0141-354F-3145CCC705D7}"/>
              </a:ext>
            </a:extLst>
          </p:cNvPr>
          <p:cNvSpPr txBox="1"/>
          <p:nvPr/>
        </p:nvSpPr>
        <p:spPr>
          <a:xfrm>
            <a:off x="1398982" y="3963617"/>
            <a:ext cx="2724947" cy="215444"/>
          </a:xfrm>
          <a:prstGeom prst="rect">
            <a:avLst/>
          </a:prstGeom>
          <a:noFill/>
        </p:spPr>
        <p:txBody>
          <a:bodyPr wrap="square">
            <a:spAutoFit/>
          </a:bodyPr>
          <a:lstStyle/>
          <a:p>
            <a:r>
              <a:rPr lang="en" sz="800" dirty="0">
                <a:solidFill>
                  <a:schemeClr val="bg1">
                    <a:lumMod val="75000"/>
                  </a:schemeClr>
                </a:solidFill>
              </a:rPr>
              <a:t>Tensor factorization and hierarchical tensor factorization [25]</a:t>
            </a:r>
            <a:endParaRPr lang="ru-RU" sz="800" dirty="0">
              <a:solidFill>
                <a:schemeClr val="bg1">
                  <a:lumMod val="75000"/>
                </a:schemeClr>
              </a:solidFill>
            </a:endParaRPr>
          </a:p>
        </p:txBody>
      </p:sp>
      <p:pic>
        <p:nvPicPr>
          <p:cNvPr id="2060" name="Picture 12" descr="Meme Sheldon Cooper - It's funny because it's TRUE - 24549617">
            <a:extLst>
              <a:ext uri="{FF2B5EF4-FFF2-40B4-BE49-F238E27FC236}">
                <a16:creationId xmlns:a16="http://schemas.microsoft.com/office/drawing/2014/main" id="{85B5AE15-A3AB-102F-250B-F631C5D16892}"/>
              </a:ext>
            </a:extLst>
          </p:cNvPr>
          <p:cNvPicPr>
            <a:picLocks noGrp="1" noChangeAspect="1" noChangeArrowheads="1"/>
          </p:cNvPicPr>
          <p:nvPr>
            <p:ph type="pic" sz="quarter" idx="10"/>
          </p:nvPr>
        </p:nvPicPr>
        <p:blipFill rotWithShape="1">
          <a:blip r:embed="rId3">
            <a:extLst>
              <a:ext uri="{28A0092B-C50C-407E-A947-70E740481C1C}">
                <a14:useLocalDpi xmlns:a14="http://schemas.microsoft.com/office/drawing/2010/main" val="0"/>
              </a:ext>
            </a:extLst>
          </a:blip>
          <a:srcRect l="20" t="2500" r="84" b="2952"/>
          <a:stretch/>
        </p:blipFill>
        <p:spPr bwMode="auto">
          <a:xfrm>
            <a:off x="457200" y="964439"/>
            <a:ext cx="4120445" cy="3900213"/>
          </a:xfrm>
          <a:prstGeom prst="roundRect">
            <a:avLst>
              <a:gd name="adj" fmla="val 31652"/>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87169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a:extLst>
              <a:ext uri="{FF2B5EF4-FFF2-40B4-BE49-F238E27FC236}">
                <a16:creationId xmlns:a16="http://schemas.microsoft.com/office/drawing/2014/main" id="{134C1837-1767-690C-EEDD-0863FF186E34}"/>
              </a:ext>
            </a:extLst>
          </p:cNvPr>
          <p:cNvSpPr>
            <a:spLocks noGrp="1"/>
          </p:cNvSpPr>
          <p:nvPr>
            <p:ph sz="half" idx="1"/>
          </p:nvPr>
        </p:nvSpPr>
        <p:spPr>
          <a:xfrm>
            <a:off x="457199" y="1005762"/>
            <a:ext cx="8347587" cy="3886277"/>
          </a:xfrm>
        </p:spPr>
        <p:txBody>
          <a:bodyPr>
            <a:normAutofit fontScale="77500" lnSpcReduction="20000"/>
          </a:bodyPr>
          <a:lstStyle/>
          <a:p>
            <a:pPr>
              <a:lnSpc>
                <a:spcPct val="120000"/>
              </a:lnSpc>
            </a:pPr>
            <a:r>
              <a:rPr lang="en-US" dirty="0"/>
              <a:t>[1] I. Kramer, Ivan. What triggers transient AIDS in the acute phase of HIV infection and chronic AIDS at the end of the incubation period? Computational and Mathematical Methods in Medicine, Vol. 8, No. 2, June 2007: 125-151.</a:t>
            </a:r>
          </a:p>
          <a:p>
            <a:pPr>
              <a:lnSpc>
                <a:spcPct val="120000"/>
              </a:lnSpc>
            </a:pPr>
            <a:r>
              <a:rPr lang="en-US" dirty="0"/>
              <a:t>[2] Kramer, Ivan. Is AIDS an invariable fatal disease?: A model analysis of AIDS survival curves. Mathematical and Computer Modelling 15, no. 9, 1991: 1-19. </a:t>
            </a:r>
          </a:p>
          <a:p>
            <a:pPr>
              <a:lnSpc>
                <a:spcPct val="120000"/>
              </a:lnSpc>
            </a:pPr>
            <a:r>
              <a:rPr lang="en-US" dirty="0"/>
              <a:t>[3] Easterbrook, Philippa J., Emani Javad, Moyle, Graham, </a:t>
            </a:r>
            <a:r>
              <a:rPr lang="en-US" dirty="0" err="1"/>
              <a:t>Gazzard</a:t>
            </a:r>
            <a:r>
              <a:rPr lang="en-US" dirty="0"/>
              <a:t>, Brian G. Progressive CD4 cell depletion and death in zidovudine-treated patients. JAIDS, Aug. 6, 1993, No. 8: 927-929.</a:t>
            </a:r>
          </a:p>
          <a:p>
            <a:pPr>
              <a:lnSpc>
                <a:spcPct val="120000"/>
              </a:lnSpc>
            </a:pPr>
            <a:r>
              <a:rPr lang="en-US" dirty="0"/>
              <a:t>[4] Kramer, Ivan. The impact of zidovudine (AZT) therapy on the survivability of those with progressive HIV infection. Mathematical and Computer Modelling, Vol. 23, No. 3, Feb. 1996: 1-14. </a:t>
            </a:r>
          </a:p>
          <a:p>
            <a:pPr>
              <a:lnSpc>
                <a:spcPct val="120000"/>
              </a:lnSpc>
            </a:pPr>
            <a:r>
              <a:rPr lang="en-US" dirty="0"/>
              <a:t>[5] </a:t>
            </a:r>
            <a:r>
              <a:rPr lang="en-US" dirty="0" err="1"/>
              <a:t>Stehr</a:t>
            </a:r>
            <a:r>
              <a:rPr lang="en-US" dirty="0"/>
              <a:t>-Green, J. K., Holman, R. C., Mahoney, M. A. Survival analysis of hemophilia-associated AIDS cases in the US. Am J Public Health, Jul. 1989, 79 (7): 832-835. </a:t>
            </a:r>
          </a:p>
          <a:p>
            <a:pPr>
              <a:lnSpc>
                <a:spcPct val="120000"/>
              </a:lnSpc>
            </a:pPr>
            <a:r>
              <a:rPr lang="en-US" dirty="0"/>
              <a:t>[6] Gail, Mitchel H., Tan, Wai-Yuan, Pee, David, Goedert, James J. Survival after AIDS diagnosis in a cohort of hemophilia patients. JAIDS, Aug. 15, 1997, Vol. 15, No. 5: 363-369. </a:t>
            </a:r>
          </a:p>
        </p:txBody>
      </p:sp>
      <p:sp>
        <p:nvSpPr>
          <p:cNvPr id="4" name="Заголовок 1">
            <a:extLst>
              <a:ext uri="{FF2B5EF4-FFF2-40B4-BE49-F238E27FC236}">
                <a16:creationId xmlns:a16="http://schemas.microsoft.com/office/drawing/2014/main" id="{578D7015-8078-E895-F588-5053D801CD30}"/>
              </a:ext>
            </a:extLst>
          </p:cNvPr>
          <p:cNvSpPr>
            <a:spLocks noGrp="1"/>
          </p:cNvSpPr>
          <p:nvPr>
            <p:ph type="title"/>
          </p:nvPr>
        </p:nvSpPr>
        <p:spPr>
          <a:xfrm>
            <a:off x="457200" y="306435"/>
            <a:ext cx="6824382" cy="527284"/>
          </a:xfrm>
        </p:spPr>
        <p:txBody>
          <a:bodyPr>
            <a:normAutofit/>
          </a:bodyPr>
          <a:lstStyle/>
          <a:p>
            <a:r>
              <a:rPr lang="en-US" sz="2600" dirty="0"/>
              <a:t>References</a:t>
            </a:r>
            <a:endParaRPr lang="ru-RU" sz="2600" dirty="0"/>
          </a:p>
        </p:txBody>
      </p:sp>
      <p:sp>
        <p:nvSpPr>
          <p:cNvPr id="2" name="TextBox 1">
            <a:extLst>
              <a:ext uri="{FF2B5EF4-FFF2-40B4-BE49-F238E27FC236}">
                <a16:creationId xmlns:a16="http://schemas.microsoft.com/office/drawing/2014/main" id="{5A86F98C-9C02-640F-BDD2-394881CE01AE}"/>
              </a:ext>
            </a:extLst>
          </p:cNvPr>
          <p:cNvSpPr txBox="1"/>
          <p:nvPr/>
        </p:nvSpPr>
        <p:spPr>
          <a:xfrm>
            <a:off x="8686801" y="4774168"/>
            <a:ext cx="457199" cy="369332"/>
          </a:xfrm>
          <a:prstGeom prst="rect">
            <a:avLst/>
          </a:prstGeom>
          <a:noFill/>
        </p:spPr>
        <p:txBody>
          <a:bodyPr wrap="square">
            <a:spAutoFit/>
          </a:bodyPr>
          <a:lstStyle/>
          <a:p>
            <a:pPr algn="ctr"/>
            <a:r>
              <a:rPr lang="en-US" dirty="0">
                <a:solidFill>
                  <a:schemeClr val="bg1">
                    <a:lumMod val="75000"/>
                  </a:schemeClr>
                </a:solidFill>
              </a:rPr>
              <a:t>11</a:t>
            </a:r>
            <a:endParaRPr lang="ru-RU" dirty="0">
              <a:solidFill>
                <a:schemeClr val="bg1">
                  <a:lumMod val="75000"/>
                </a:schemeClr>
              </a:solidFill>
            </a:endParaRPr>
          </a:p>
        </p:txBody>
      </p:sp>
    </p:spTree>
    <p:extLst>
      <p:ext uri="{BB962C8B-B14F-4D97-AF65-F5344CB8AC3E}">
        <p14:creationId xmlns:p14="http://schemas.microsoft.com/office/powerpoint/2010/main" val="5746742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1538344"/>
            <a:ext cx="8229600" cy="1247887"/>
          </a:xfrm>
        </p:spPr>
        <p:txBody>
          <a:bodyPr>
            <a:noAutofit/>
          </a:bodyPr>
          <a:lstStyle/>
          <a:p>
            <a:pPr algn="ctr"/>
            <a:r>
              <a:rPr lang="en-US" sz="4400" dirty="0"/>
              <a:t>THANK YOU</a:t>
            </a:r>
            <a:br>
              <a:rPr lang="en-US" sz="4400" dirty="0"/>
            </a:br>
            <a:r>
              <a:rPr lang="en-US" sz="4400" dirty="0"/>
              <a:t>FOR YOUR TIME!</a:t>
            </a:r>
          </a:p>
        </p:txBody>
      </p:sp>
      <p:sp>
        <p:nvSpPr>
          <p:cNvPr id="3" name="TextBox 2">
            <a:extLst>
              <a:ext uri="{FF2B5EF4-FFF2-40B4-BE49-F238E27FC236}">
                <a16:creationId xmlns:a16="http://schemas.microsoft.com/office/drawing/2014/main" id="{EC445834-34CB-F6E2-51BC-F26A92C144A1}"/>
              </a:ext>
            </a:extLst>
          </p:cNvPr>
          <p:cNvSpPr txBox="1"/>
          <p:nvPr/>
        </p:nvSpPr>
        <p:spPr>
          <a:xfrm>
            <a:off x="5984685" y="4468762"/>
            <a:ext cx="2810129" cy="369332"/>
          </a:xfrm>
          <a:prstGeom prst="rect">
            <a:avLst/>
          </a:prstGeom>
          <a:noFill/>
        </p:spPr>
        <p:txBody>
          <a:bodyPr wrap="none" rtlCol="0">
            <a:spAutoFit/>
          </a:bodyPr>
          <a:lstStyle/>
          <a:p>
            <a:pPr algn="r"/>
            <a:r>
              <a:rPr lang="en-US" dirty="0">
                <a:solidFill>
                  <a:schemeClr val="bg1"/>
                </a:solidFill>
                <a:latin typeface="Golos Text" panose="020B0503020202020204" pitchFamily="34" charset="-52"/>
                <a:cs typeface="Golos Text" panose="020B0503020202020204" pitchFamily="34" charset="-52"/>
              </a:rPr>
              <a:t>@</a:t>
            </a:r>
            <a:r>
              <a:rPr lang="en-US" dirty="0" err="1">
                <a:solidFill>
                  <a:schemeClr val="bg1"/>
                </a:solidFill>
                <a:latin typeface="Golos Text" panose="020B0503020202020204" pitchFamily="34" charset="-52"/>
                <a:cs typeface="Golos Text" panose="020B0503020202020204" pitchFamily="34" charset="-52"/>
              </a:rPr>
              <a:t>misterzurg</a:t>
            </a:r>
            <a:r>
              <a:rPr lang="en-US" dirty="0">
                <a:solidFill>
                  <a:schemeClr val="bg1"/>
                </a:solidFill>
                <a:latin typeface="Golos Text" panose="020B0503020202020204" pitchFamily="34" charset="-52"/>
                <a:cs typeface="Golos Text" panose="020B0503020202020204" pitchFamily="34" charset="-52"/>
              </a:rPr>
              <a:t> @dormant512</a:t>
            </a:r>
            <a:endParaRPr lang="ru-RU" dirty="0">
              <a:solidFill>
                <a:schemeClr val="bg1"/>
              </a:solidFill>
              <a:latin typeface="Golos Text" panose="020B0503020202020204" pitchFamily="34" charset="-52"/>
              <a:cs typeface="Golos Text" panose="020B0503020202020204" pitchFamily="34" charset="-52"/>
            </a:endParaRPr>
          </a:p>
        </p:txBody>
      </p:sp>
    </p:spTree>
    <p:extLst>
      <p:ext uri="{BB962C8B-B14F-4D97-AF65-F5344CB8AC3E}">
        <p14:creationId xmlns:p14="http://schemas.microsoft.com/office/powerpoint/2010/main" val="18649425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 name="Текст 4">
            <a:extLst>
              <a:ext uri="{FF2B5EF4-FFF2-40B4-BE49-F238E27FC236}">
                <a16:creationId xmlns:a16="http://schemas.microsoft.com/office/drawing/2014/main" id="{2BEA39AC-0C16-00A4-A7D1-16251640B1AD}"/>
              </a:ext>
            </a:extLst>
          </p:cNvPr>
          <p:cNvSpPr>
            <a:spLocks noGrp="1"/>
          </p:cNvSpPr>
          <p:nvPr>
            <p:ph type="body" sz="quarter" idx="11"/>
          </p:nvPr>
        </p:nvSpPr>
        <p:spPr/>
        <p:txBody>
          <a:bodyPr>
            <a:normAutofit lnSpcReduction="10000"/>
          </a:bodyPr>
          <a:lstStyle/>
          <a:p>
            <a:r>
              <a:rPr lang="en-US" sz="1800" dirty="0"/>
              <a:t>In the U.S., most people with </a:t>
            </a:r>
            <a:r>
              <a:rPr lang="en-US" sz="1800" dirty="0">
                <a:solidFill>
                  <a:srgbClr val="9307FE"/>
                </a:solidFill>
              </a:rPr>
              <a:t>HIV</a:t>
            </a:r>
            <a:r>
              <a:rPr lang="en-US" sz="1800" dirty="0"/>
              <a:t> </a:t>
            </a:r>
            <a:r>
              <a:rPr lang="en-US" sz="1800" dirty="0">
                <a:solidFill>
                  <a:schemeClr val="bg1">
                    <a:lumMod val="65000"/>
                  </a:schemeClr>
                </a:solidFill>
              </a:rPr>
              <a:t>(virus that attacks cells that help the body fight infection, making a person more vulnerable to other infections and diseases)</a:t>
            </a:r>
            <a:r>
              <a:rPr lang="en-US" sz="1800" dirty="0"/>
              <a:t> do not develop </a:t>
            </a:r>
            <a:r>
              <a:rPr lang="en-US" sz="1800" dirty="0">
                <a:solidFill>
                  <a:srgbClr val="9307FE"/>
                </a:solidFill>
              </a:rPr>
              <a:t>AIDS</a:t>
            </a:r>
            <a:r>
              <a:rPr lang="en-US" sz="1800" dirty="0"/>
              <a:t> because taking </a:t>
            </a:r>
            <a:r>
              <a:rPr lang="en-US" sz="1800" dirty="0">
                <a:solidFill>
                  <a:srgbClr val="9307FE"/>
                </a:solidFill>
              </a:rPr>
              <a:t>HIV</a:t>
            </a:r>
            <a:r>
              <a:rPr lang="en-US" sz="1800" dirty="0"/>
              <a:t> medicine as prescribed stops the progression of the disease.</a:t>
            </a:r>
          </a:p>
          <a:p>
            <a:endParaRPr lang="en-US" sz="1800" dirty="0"/>
          </a:p>
          <a:p>
            <a:r>
              <a:rPr lang="en" sz="1800" dirty="0"/>
              <a:t>Global HIV statistics</a:t>
            </a:r>
          </a:p>
          <a:p>
            <a:pPr marL="285750" indent="-285750">
              <a:buFont typeface="Arial" panose="020B0604020202020204" pitchFamily="34" charset="0"/>
              <a:buChar char="•"/>
            </a:pPr>
            <a:r>
              <a:rPr lang="en" sz="1800" dirty="0"/>
              <a:t>39.0 million [33.1 million–45.7 million] people globally were living with HIV in 2022.</a:t>
            </a:r>
          </a:p>
          <a:p>
            <a:pPr marL="285750" indent="-285750">
              <a:buFont typeface="Arial" panose="020B0604020202020204" pitchFamily="34" charset="0"/>
              <a:buChar char="•"/>
            </a:pPr>
            <a:r>
              <a:rPr lang="en" sz="1800" dirty="0"/>
              <a:t>1.3 million [1 million–1.7 million] people became newly infected with HIV in 2022.</a:t>
            </a:r>
          </a:p>
          <a:p>
            <a:pPr marL="285750" indent="-285750">
              <a:buFont typeface="Arial" panose="020B0604020202020204" pitchFamily="34" charset="0"/>
              <a:buChar char="•"/>
            </a:pPr>
            <a:r>
              <a:rPr lang="en" sz="1800" dirty="0"/>
              <a:t>630 000 [480 000–880 000] people died from AIDS-related illnesses in 2022.</a:t>
            </a:r>
          </a:p>
          <a:p>
            <a:endParaRPr lang="ru-RU" sz="1800" dirty="0"/>
          </a:p>
        </p:txBody>
      </p:sp>
      <p:sp>
        <p:nvSpPr>
          <p:cNvPr id="4" name="Заголовок 3">
            <a:extLst>
              <a:ext uri="{FF2B5EF4-FFF2-40B4-BE49-F238E27FC236}">
                <a16:creationId xmlns:a16="http://schemas.microsoft.com/office/drawing/2014/main" id="{BD03A893-ECFA-DEED-F342-DE63BD722266}"/>
              </a:ext>
            </a:extLst>
          </p:cNvPr>
          <p:cNvSpPr>
            <a:spLocks noGrp="1"/>
          </p:cNvSpPr>
          <p:nvPr>
            <p:ph type="title"/>
          </p:nvPr>
        </p:nvSpPr>
        <p:spPr/>
        <p:txBody>
          <a:bodyPr>
            <a:normAutofit fontScale="90000"/>
          </a:bodyPr>
          <a:lstStyle/>
          <a:p>
            <a:r>
              <a:rPr lang="en-US" dirty="0"/>
              <a:t>AIDS</a:t>
            </a:r>
            <a:endParaRPr lang="ru-RU" dirty="0"/>
          </a:p>
        </p:txBody>
      </p:sp>
      <p:sp>
        <p:nvSpPr>
          <p:cNvPr id="7" name="TextBox 6">
            <a:extLst>
              <a:ext uri="{FF2B5EF4-FFF2-40B4-BE49-F238E27FC236}">
                <a16:creationId xmlns:a16="http://schemas.microsoft.com/office/drawing/2014/main" id="{E5EE7512-57D3-5390-DD79-14E642766B7B}"/>
              </a:ext>
            </a:extLst>
          </p:cNvPr>
          <p:cNvSpPr txBox="1"/>
          <p:nvPr/>
        </p:nvSpPr>
        <p:spPr>
          <a:xfrm>
            <a:off x="8738235" y="4774168"/>
            <a:ext cx="405765" cy="369332"/>
          </a:xfrm>
          <a:prstGeom prst="rect">
            <a:avLst/>
          </a:prstGeom>
          <a:noFill/>
        </p:spPr>
        <p:txBody>
          <a:bodyPr wrap="square">
            <a:spAutoFit/>
          </a:bodyPr>
          <a:lstStyle/>
          <a:p>
            <a:pPr algn="ctr"/>
            <a:r>
              <a:rPr lang="en-US" dirty="0">
                <a:solidFill>
                  <a:schemeClr val="bg1"/>
                </a:solidFill>
              </a:rPr>
              <a:t>2</a:t>
            </a:r>
            <a:endParaRPr lang="ru-RU" dirty="0">
              <a:solidFill>
                <a:schemeClr val="bg1"/>
              </a:solidFill>
            </a:endParaRPr>
          </a:p>
        </p:txBody>
      </p:sp>
    </p:spTree>
    <p:extLst>
      <p:ext uri="{BB962C8B-B14F-4D97-AF65-F5344CB8AC3E}">
        <p14:creationId xmlns:p14="http://schemas.microsoft.com/office/powerpoint/2010/main" val="23471296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7" name="Объект 6">
                <a:extLst>
                  <a:ext uri="{FF2B5EF4-FFF2-40B4-BE49-F238E27FC236}">
                    <a16:creationId xmlns:a16="http://schemas.microsoft.com/office/drawing/2014/main" id="{3728B9A3-9625-B2E7-4E18-6D6ECDBE8589}"/>
                  </a:ext>
                </a:extLst>
              </p:cNvPr>
              <p:cNvSpPr>
                <a:spLocks noGrp="1"/>
              </p:cNvSpPr>
              <p:nvPr>
                <p:ph sz="half" idx="1"/>
              </p:nvPr>
            </p:nvSpPr>
            <p:spPr>
              <a:xfrm>
                <a:off x="457199" y="1211943"/>
                <a:ext cx="8281035" cy="3447143"/>
              </a:xfrm>
            </p:spPr>
            <p:txBody>
              <a:bodyPr>
                <a:normAutofit/>
              </a:bodyPr>
              <a:lstStyle/>
              <a:p>
                <a:r>
                  <a:rPr lang="en-US" sz="1600" dirty="0">
                    <a:solidFill>
                      <a:srgbClr val="9307FE"/>
                    </a:solidFill>
                  </a:rPr>
                  <a:t>Goal</a:t>
                </a:r>
              </a:p>
              <a:p>
                <a:r>
                  <a:rPr lang="en-US" sz="1600" dirty="0"/>
                  <a:t>Is AIDS an Invariably </a:t>
                </a:r>
                <a:r>
                  <a:rPr lang="en-US" sz="1600" dirty="0">
                    <a:solidFill>
                      <a:srgbClr val="9307FE"/>
                    </a:solidFill>
                  </a:rPr>
                  <a:t>Fatal Disease</a:t>
                </a:r>
                <a:r>
                  <a:rPr lang="en-US" sz="1600" dirty="0"/>
                  <a:t>?</a:t>
                </a:r>
                <a:endParaRPr lang="ru-RU" sz="1600" dirty="0"/>
              </a:p>
              <a:p>
                <a:r>
                  <a:rPr lang="en-US" sz="1600" dirty="0">
                    <a:solidFill>
                      <a:srgbClr val="9307FE"/>
                    </a:solidFill>
                  </a:rPr>
                  <a:t>Objectives</a:t>
                </a:r>
              </a:p>
              <a:p>
                <a:r>
                  <a:rPr lang="en-US" sz="1600" dirty="0"/>
                  <a:t>Replicate stuff from the Article by Ivan Kramer</a:t>
                </a:r>
              </a:p>
              <a:p>
                <a:pPr marL="285750" indent="-285750">
                  <a:buFont typeface="Arial" panose="020B0604020202020204" pitchFamily="34" charset="0"/>
                  <a:buChar char="•"/>
                </a:pPr>
                <a:r>
                  <a:rPr lang="en-US" sz="1600" dirty="0"/>
                  <a:t>Check related problems</a:t>
                </a:r>
              </a:p>
              <a:p>
                <a:pPr marL="1200150" lvl="1" indent="-457200">
                  <a:buFont typeface="+mj-lt"/>
                  <a:buAutoNum type="arabicPeriod"/>
                </a:pPr>
                <a:r>
                  <a:rPr lang="en-US" sz="1300" dirty="0"/>
                  <a:t>Show that average survival time </a:t>
                </a:r>
                <a14:m>
                  <m:oMath xmlns:m="http://schemas.openxmlformats.org/officeDocument/2006/math">
                    <m:sSub>
                      <m:sSubPr>
                        <m:ctrlPr>
                          <a:rPr lang="en-US" sz="1300" b="0" i="1" dirty="0" smtClean="0">
                            <a:latin typeface="Cambria Math" panose="02040503050406030204" pitchFamily="18" charset="0"/>
                          </a:rPr>
                        </m:ctrlPr>
                      </m:sSubPr>
                      <m:e>
                        <m:r>
                          <a:rPr lang="en-US" sz="1300" i="1" dirty="0" smtClean="0">
                            <a:latin typeface="Cambria Math" panose="02040503050406030204" pitchFamily="18" charset="0"/>
                          </a:rPr>
                          <m:t>𝑇</m:t>
                        </m:r>
                      </m:e>
                      <m:sub>
                        <m:r>
                          <a:rPr lang="en-US" sz="1300" i="1" dirty="0">
                            <a:latin typeface="Cambria Math" panose="02040503050406030204" pitchFamily="18" charset="0"/>
                          </a:rPr>
                          <m:t>𝑎𝑣𝑒𝑟</m:t>
                        </m:r>
                      </m:sub>
                    </m:sSub>
                  </m:oMath>
                </a14:m>
                <a:r>
                  <a:rPr lang="en-US" sz="1300" dirty="0"/>
                  <a:t> after AIDS diagnosis for a member of this cohort is given by 1/k</a:t>
                </a:r>
              </a:p>
              <a:p>
                <a:pPr marL="1200150" lvl="1" indent="-457200">
                  <a:buFont typeface="+mj-lt"/>
                  <a:buAutoNum type="arabicPeriod"/>
                </a:pPr>
                <a:r>
                  <a:rPr lang="en-US" sz="1300" dirty="0"/>
                  <a:t>What fraction of the cohort survived 5 years after AIDS diagnosis?</a:t>
                </a:r>
              </a:p>
              <a:p>
                <a:pPr marL="1200150" lvl="1" indent="-457200">
                  <a:buFont typeface="+mj-lt"/>
                  <a:buAutoNum type="arabicPeriod"/>
                </a:pPr>
                <a:r>
                  <a:rPr lang="en-US" sz="1300" dirty="0"/>
                  <a:t>Fraction aids:</a:t>
                </a:r>
              </a:p>
              <a:p>
                <a:pPr marL="1600200" lvl="2" indent="-457200"/>
                <a:r>
                  <a:rPr lang="en-US" sz="1300" dirty="0"/>
                  <a:t>Show that S(t) can be written in the form </a:t>
                </a:r>
                <a14:m>
                  <m:oMath xmlns:m="http://schemas.openxmlformats.org/officeDocument/2006/math">
                    <m:r>
                      <a:rPr lang="en-US" sz="1300" b="0" i="1" dirty="0" smtClean="0">
                        <a:latin typeface="Cambria Math" panose="02040503050406030204" pitchFamily="18" charset="0"/>
                      </a:rPr>
                      <m:t>𝑆</m:t>
                    </m:r>
                    <m:d>
                      <m:dPr>
                        <m:ctrlPr>
                          <a:rPr lang="en-US" sz="1300" b="0" i="1" dirty="0" smtClean="0">
                            <a:latin typeface="Cambria Math" panose="02040503050406030204" pitchFamily="18" charset="0"/>
                          </a:rPr>
                        </m:ctrlPr>
                      </m:dPr>
                      <m:e>
                        <m:r>
                          <a:rPr lang="en-US" sz="1300" b="0" i="1" dirty="0" smtClean="0">
                            <a:latin typeface="Cambria Math" panose="02040503050406030204" pitchFamily="18" charset="0"/>
                          </a:rPr>
                          <m:t>𝑡</m:t>
                        </m:r>
                      </m:e>
                    </m:d>
                    <m:r>
                      <a:rPr lang="en-US" sz="1300" b="0" i="1" dirty="0" smtClean="0">
                        <a:latin typeface="Cambria Math" panose="02040503050406030204" pitchFamily="18" charset="0"/>
                      </a:rPr>
                      <m:t>=</m:t>
                    </m:r>
                    <m:sSup>
                      <m:sSupPr>
                        <m:ctrlPr>
                          <a:rPr lang="en-US" sz="1300" b="0" i="1" dirty="0" smtClean="0">
                            <a:latin typeface="Cambria Math" panose="02040503050406030204" pitchFamily="18" charset="0"/>
                          </a:rPr>
                        </m:ctrlPr>
                      </m:sSupPr>
                      <m:e>
                        <m:r>
                          <a:rPr lang="en-US" sz="1300" b="0" i="1" dirty="0" smtClean="0">
                            <a:latin typeface="Cambria Math" panose="02040503050406030204" pitchFamily="18" charset="0"/>
                          </a:rPr>
                          <m:t>2</m:t>
                        </m:r>
                      </m:e>
                      <m:sup>
                        <m:r>
                          <a:rPr lang="en-US" sz="1300" b="0" i="1" dirty="0" smtClean="0">
                            <a:latin typeface="Cambria Math" panose="02040503050406030204" pitchFamily="18" charset="0"/>
                          </a:rPr>
                          <m:t>−</m:t>
                        </m:r>
                        <m:r>
                          <a:rPr lang="en-US" sz="1300" b="0" i="1" dirty="0" smtClean="0">
                            <a:latin typeface="Cambria Math" panose="02040503050406030204" pitchFamily="18" charset="0"/>
                          </a:rPr>
                          <m:t>𝑡</m:t>
                        </m:r>
                        <m:r>
                          <a:rPr lang="en-US" sz="1300" b="0" i="1" dirty="0" smtClean="0">
                            <a:latin typeface="Cambria Math" panose="02040503050406030204" pitchFamily="18" charset="0"/>
                          </a:rPr>
                          <m:t>/</m:t>
                        </m:r>
                        <m:sSub>
                          <m:sSubPr>
                            <m:ctrlPr>
                              <a:rPr lang="en-US" sz="1300" b="0" i="1" dirty="0" smtClean="0">
                                <a:latin typeface="Cambria Math" panose="02040503050406030204" pitchFamily="18" charset="0"/>
                              </a:rPr>
                            </m:ctrlPr>
                          </m:sSubPr>
                          <m:e>
                            <m:r>
                              <a:rPr lang="en-US" sz="1300" b="0" i="1" dirty="0" smtClean="0">
                                <a:latin typeface="Cambria Math" panose="02040503050406030204" pitchFamily="18" charset="0"/>
                              </a:rPr>
                              <m:t>𝑇</m:t>
                            </m:r>
                          </m:e>
                          <m:sub>
                            <m:r>
                              <a:rPr lang="en-US" sz="1300" b="0" i="1" dirty="0" smtClean="0">
                                <a:latin typeface="Cambria Math" panose="02040503050406030204" pitchFamily="18" charset="0"/>
                              </a:rPr>
                              <m:t>1/2</m:t>
                            </m:r>
                          </m:sub>
                        </m:sSub>
                      </m:sup>
                    </m:sSup>
                  </m:oMath>
                </a14:m>
                <a:endParaRPr lang="en-US" sz="1300" dirty="0"/>
              </a:p>
              <a:p>
                <a:pPr marL="1600200" lvl="2" indent="-457200"/>
                <a:r>
                  <a:rPr lang="en-US" sz="1300" dirty="0"/>
                  <a:t>Show that </a:t>
                </a:r>
                <a14:m>
                  <m:oMath xmlns:m="http://schemas.openxmlformats.org/officeDocument/2006/math">
                    <m:sSub>
                      <m:sSubPr>
                        <m:ctrlPr>
                          <a:rPr lang="en-US" sz="1300" b="0" i="1" dirty="0" smtClean="0">
                            <a:latin typeface="Cambria Math" panose="02040503050406030204" pitchFamily="18" charset="0"/>
                          </a:rPr>
                        </m:ctrlPr>
                      </m:sSubPr>
                      <m:e>
                        <m:r>
                          <a:rPr lang="en-US" sz="1300" b="0" i="1" dirty="0" smtClean="0">
                            <a:latin typeface="Cambria Math" panose="02040503050406030204" pitchFamily="18" charset="0"/>
                          </a:rPr>
                          <m:t>𝑇</m:t>
                        </m:r>
                      </m:e>
                      <m:sub>
                        <m:r>
                          <a:rPr lang="en-US" sz="1300" b="0" i="1" dirty="0" smtClean="0">
                            <a:latin typeface="Cambria Math" panose="02040503050406030204" pitchFamily="18" charset="0"/>
                          </a:rPr>
                          <m:t>1/2</m:t>
                        </m:r>
                      </m:sub>
                    </m:sSub>
                    <m:sSub>
                      <m:sSubPr>
                        <m:ctrlPr>
                          <a:rPr lang="en-US" sz="1300" i="1" dirty="0">
                            <a:latin typeface="Cambria Math" panose="02040503050406030204" pitchFamily="18" charset="0"/>
                          </a:rPr>
                        </m:ctrlPr>
                      </m:sSubPr>
                      <m:e>
                        <m:r>
                          <a:rPr lang="en-US" sz="1300" b="0" i="1" dirty="0" smtClean="0">
                            <a:latin typeface="Cambria Math" panose="02040503050406030204" pitchFamily="18" charset="0"/>
                          </a:rPr>
                          <m:t>=</m:t>
                        </m:r>
                        <m:r>
                          <a:rPr lang="en-US" sz="1300" i="1" dirty="0">
                            <a:latin typeface="Cambria Math" panose="02040503050406030204" pitchFamily="18" charset="0"/>
                          </a:rPr>
                          <m:t>𝑇</m:t>
                        </m:r>
                      </m:e>
                      <m:sub>
                        <m:r>
                          <a:rPr lang="en-US" sz="1300" i="1" dirty="0">
                            <a:latin typeface="Cambria Math" panose="02040503050406030204" pitchFamily="18" charset="0"/>
                          </a:rPr>
                          <m:t>𝑎𝑣𝑒𝑟</m:t>
                        </m:r>
                      </m:sub>
                    </m:sSub>
                  </m:oMath>
                </a14:m>
                <a:endParaRPr lang="en-US" sz="1300" dirty="0"/>
              </a:p>
              <a:p>
                <a:pPr marL="1200150" lvl="1" indent="-457200">
                  <a:buFont typeface="+mj-lt"/>
                  <a:buAutoNum type="arabicPeriod"/>
                </a:pPr>
                <a:r>
                  <a:rPr lang="en-US" sz="1300" dirty="0"/>
                  <a:t>What fraction of lung cancer patients survives</a:t>
                </a:r>
                <a:r>
                  <a:rPr lang="ru-RU" sz="1300" dirty="0"/>
                  <a:t> </a:t>
                </a:r>
                <a:r>
                  <a:rPr lang="en-US" sz="1300" dirty="0"/>
                  <a:t>two years with the disease?</a:t>
                </a:r>
              </a:p>
            </p:txBody>
          </p:sp>
        </mc:Choice>
        <mc:Fallback>
          <p:sp>
            <p:nvSpPr>
              <p:cNvPr id="7" name="Объект 6">
                <a:extLst>
                  <a:ext uri="{FF2B5EF4-FFF2-40B4-BE49-F238E27FC236}">
                    <a16:creationId xmlns:a16="http://schemas.microsoft.com/office/drawing/2014/main" id="{3728B9A3-9625-B2E7-4E18-6D6ECDBE8589}"/>
                  </a:ext>
                </a:extLst>
              </p:cNvPr>
              <p:cNvSpPr>
                <a:spLocks noGrp="1" noRot="1" noChangeAspect="1" noMove="1" noResize="1" noEditPoints="1" noAdjustHandles="1" noChangeArrowheads="1" noChangeShapeType="1" noTextEdit="1"/>
              </p:cNvSpPr>
              <p:nvPr>
                <p:ph sz="half" idx="1"/>
              </p:nvPr>
            </p:nvSpPr>
            <p:spPr>
              <a:xfrm>
                <a:off x="457199" y="1211943"/>
                <a:ext cx="8281035" cy="3447143"/>
              </a:xfrm>
              <a:blipFill>
                <a:blip r:embed="rId2"/>
                <a:stretch>
                  <a:fillRect l="-460" t="-368"/>
                </a:stretch>
              </a:blipFill>
            </p:spPr>
            <p:txBody>
              <a:bodyPr/>
              <a:lstStyle/>
              <a:p>
                <a:r>
                  <a:rPr lang="ru-RU">
                    <a:noFill/>
                  </a:rPr>
                  <a:t> </a:t>
                </a:r>
              </a:p>
            </p:txBody>
          </p:sp>
        </mc:Fallback>
      </mc:AlternateContent>
      <p:sp>
        <p:nvSpPr>
          <p:cNvPr id="2" name="Заголовок 1">
            <a:extLst>
              <a:ext uri="{FF2B5EF4-FFF2-40B4-BE49-F238E27FC236}">
                <a16:creationId xmlns:a16="http://schemas.microsoft.com/office/drawing/2014/main" id="{3C1E073A-CA6F-A595-C4A1-8DEAB9F7EC55}"/>
              </a:ext>
            </a:extLst>
          </p:cNvPr>
          <p:cNvSpPr>
            <a:spLocks noGrp="1"/>
          </p:cNvSpPr>
          <p:nvPr>
            <p:ph type="title"/>
          </p:nvPr>
        </p:nvSpPr>
        <p:spPr/>
        <p:txBody>
          <a:bodyPr>
            <a:normAutofit fontScale="90000"/>
          </a:bodyPr>
          <a:lstStyle/>
          <a:p>
            <a:r>
              <a:rPr lang="en" dirty="0"/>
              <a:t>Purpose and objectives of study</a:t>
            </a:r>
            <a:endParaRPr lang="ru-RU" dirty="0"/>
          </a:p>
        </p:txBody>
      </p:sp>
      <p:sp>
        <p:nvSpPr>
          <p:cNvPr id="4" name="TextBox 3">
            <a:extLst>
              <a:ext uri="{FF2B5EF4-FFF2-40B4-BE49-F238E27FC236}">
                <a16:creationId xmlns:a16="http://schemas.microsoft.com/office/drawing/2014/main" id="{9945DDD3-0A91-2D4A-5615-E61A71D3966E}"/>
              </a:ext>
            </a:extLst>
          </p:cNvPr>
          <p:cNvSpPr txBox="1"/>
          <p:nvPr/>
        </p:nvSpPr>
        <p:spPr>
          <a:xfrm>
            <a:off x="8738235" y="4774168"/>
            <a:ext cx="405765" cy="369332"/>
          </a:xfrm>
          <a:prstGeom prst="rect">
            <a:avLst/>
          </a:prstGeom>
          <a:noFill/>
        </p:spPr>
        <p:txBody>
          <a:bodyPr wrap="square">
            <a:spAutoFit/>
          </a:bodyPr>
          <a:lstStyle/>
          <a:p>
            <a:pPr algn="ctr"/>
            <a:r>
              <a:rPr lang="en-US" dirty="0">
                <a:solidFill>
                  <a:schemeClr val="bg1">
                    <a:lumMod val="75000"/>
                  </a:schemeClr>
                </a:solidFill>
              </a:rPr>
              <a:t>3</a:t>
            </a:r>
            <a:endParaRPr lang="ru-RU" dirty="0">
              <a:solidFill>
                <a:schemeClr val="bg1">
                  <a:lumMod val="75000"/>
                </a:schemeClr>
              </a:solidFill>
            </a:endParaRPr>
          </a:p>
        </p:txBody>
      </p:sp>
    </p:spTree>
    <p:extLst>
      <p:ext uri="{BB962C8B-B14F-4D97-AF65-F5344CB8AC3E}">
        <p14:creationId xmlns:p14="http://schemas.microsoft.com/office/powerpoint/2010/main" val="38332836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 name="Текст 4">
            <a:extLst>
              <a:ext uri="{FF2B5EF4-FFF2-40B4-BE49-F238E27FC236}">
                <a16:creationId xmlns:a16="http://schemas.microsoft.com/office/drawing/2014/main" id="{2BEA39AC-0C16-00A4-A7D1-16251640B1AD}"/>
              </a:ext>
            </a:extLst>
          </p:cNvPr>
          <p:cNvSpPr>
            <a:spLocks noGrp="1"/>
          </p:cNvSpPr>
          <p:nvPr>
            <p:ph type="body" sz="quarter" idx="11"/>
          </p:nvPr>
        </p:nvSpPr>
        <p:spPr/>
        <p:txBody>
          <a:bodyPr>
            <a:normAutofit/>
          </a:bodyPr>
          <a:lstStyle/>
          <a:p>
            <a:r>
              <a:rPr lang="en-US" sz="2400" dirty="0"/>
              <a:t>Is AIDS an Invariably </a:t>
            </a:r>
          </a:p>
          <a:p>
            <a:r>
              <a:rPr lang="en-US" sz="2400" dirty="0">
                <a:solidFill>
                  <a:srgbClr val="9307FE"/>
                </a:solidFill>
              </a:rPr>
              <a:t>Fatal Disease</a:t>
            </a:r>
            <a:r>
              <a:rPr lang="en-US" sz="2400" dirty="0"/>
              <a:t>?</a:t>
            </a:r>
            <a:endParaRPr lang="ru-RU" sz="2400" dirty="0"/>
          </a:p>
        </p:txBody>
      </p:sp>
      <p:sp>
        <p:nvSpPr>
          <p:cNvPr id="4" name="Заголовок 3">
            <a:extLst>
              <a:ext uri="{FF2B5EF4-FFF2-40B4-BE49-F238E27FC236}">
                <a16:creationId xmlns:a16="http://schemas.microsoft.com/office/drawing/2014/main" id="{BD03A893-ECFA-DEED-F342-DE63BD722266}"/>
              </a:ext>
            </a:extLst>
          </p:cNvPr>
          <p:cNvSpPr>
            <a:spLocks noGrp="1"/>
          </p:cNvSpPr>
          <p:nvPr>
            <p:ph type="title"/>
          </p:nvPr>
        </p:nvSpPr>
        <p:spPr/>
        <p:txBody>
          <a:bodyPr>
            <a:normAutofit fontScale="90000"/>
          </a:bodyPr>
          <a:lstStyle/>
          <a:p>
            <a:r>
              <a:rPr lang="en-US" dirty="0"/>
              <a:t>Problem</a:t>
            </a:r>
            <a:endParaRPr lang="ru-RU" dirty="0"/>
          </a:p>
        </p:txBody>
      </p:sp>
      <p:sp>
        <p:nvSpPr>
          <p:cNvPr id="7" name="TextBox 6">
            <a:extLst>
              <a:ext uri="{FF2B5EF4-FFF2-40B4-BE49-F238E27FC236}">
                <a16:creationId xmlns:a16="http://schemas.microsoft.com/office/drawing/2014/main" id="{E5EE7512-57D3-5390-DD79-14E642766B7B}"/>
              </a:ext>
            </a:extLst>
          </p:cNvPr>
          <p:cNvSpPr txBox="1"/>
          <p:nvPr/>
        </p:nvSpPr>
        <p:spPr>
          <a:xfrm>
            <a:off x="8738235" y="4774168"/>
            <a:ext cx="405765" cy="369332"/>
          </a:xfrm>
          <a:prstGeom prst="rect">
            <a:avLst/>
          </a:prstGeom>
          <a:noFill/>
        </p:spPr>
        <p:txBody>
          <a:bodyPr wrap="square">
            <a:spAutoFit/>
          </a:bodyPr>
          <a:lstStyle/>
          <a:p>
            <a:pPr algn="ctr"/>
            <a:r>
              <a:rPr lang="en-US" dirty="0">
                <a:solidFill>
                  <a:schemeClr val="bg1"/>
                </a:solidFill>
              </a:rPr>
              <a:t>4</a:t>
            </a:r>
            <a:endParaRPr lang="ru-RU" dirty="0">
              <a:solidFill>
                <a:schemeClr val="bg1"/>
              </a:solidFill>
            </a:endParaRPr>
          </a:p>
        </p:txBody>
      </p:sp>
      <p:pic>
        <p:nvPicPr>
          <p:cNvPr id="1028" name="Picture 4" descr="you have aids - Angry Obama | Make a Meme">
            <a:extLst>
              <a:ext uri="{FF2B5EF4-FFF2-40B4-BE49-F238E27FC236}">
                <a16:creationId xmlns:a16="http://schemas.microsoft.com/office/drawing/2014/main" id="{0346145A-0AC4-B34D-4DA3-915CD807FA7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2841"/>
          <a:stretch/>
        </p:blipFill>
        <p:spPr bwMode="auto">
          <a:xfrm>
            <a:off x="4975858" y="1233715"/>
            <a:ext cx="2818312" cy="3267715"/>
          </a:xfrm>
          <a:prstGeom prst="round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D25A5D6F-294D-310C-D876-8F03D8B0312C}"/>
              </a:ext>
            </a:extLst>
          </p:cNvPr>
          <p:cNvSpPr txBox="1"/>
          <p:nvPr/>
        </p:nvSpPr>
        <p:spPr>
          <a:xfrm>
            <a:off x="3046386" y="4459905"/>
            <a:ext cx="7170058" cy="369332"/>
          </a:xfrm>
          <a:prstGeom prst="rect">
            <a:avLst/>
          </a:prstGeom>
          <a:noFill/>
        </p:spPr>
        <p:txBody>
          <a:bodyPr wrap="square">
            <a:spAutoFit/>
          </a:bodyPr>
          <a:lstStyle/>
          <a:p>
            <a:r>
              <a:rPr lang="en" dirty="0">
                <a:solidFill>
                  <a:schemeClr val="bg1">
                    <a:lumMod val="75000"/>
                  </a:schemeClr>
                </a:solidFill>
              </a:rPr>
              <a:t>Barack Hussein Obama II 44th President of the United States</a:t>
            </a:r>
            <a:endParaRPr lang="ru-RU" dirty="0">
              <a:solidFill>
                <a:schemeClr val="bg1">
                  <a:lumMod val="75000"/>
                </a:schemeClr>
              </a:solidFill>
            </a:endParaRPr>
          </a:p>
        </p:txBody>
      </p:sp>
    </p:spTree>
    <p:extLst>
      <p:ext uri="{BB962C8B-B14F-4D97-AF65-F5344CB8AC3E}">
        <p14:creationId xmlns:p14="http://schemas.microsoft.com/office/powerpoint/2010/main" val="39626549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a:extLst>
              <a:ext uri="{FF2B5EF4-FFF2-40B4-BE49-F238E27FC236}">
                <a16:creationId xmlns:a16="http://schemas.microsoft.com/office/drawing/2014/main" id="{578D7015-8078-E895-F588-5053D801CD30}"/>
              </a:ext>
            </a:extLst>
          </p:cNvPr>
          <p:cNvSpPr>
            <a:spLocks noGrp="1"/>
          </p:cNvSpPr>
          <p:nvPr>
            <p:ph type="title"/>
          </p:nvPr>
        </p:nvSpPr>
        <p:spPr>
          <a:xfrm>
            <a:off x="457200" y="306435"/>
            <a:ext cx="6824382" cy="527284"/>
          </a:xfrm>
        </p:spPr>
        <p:txBody>
          <a:bodyPr>
            <a:normAutofit/>
          </a:bodyPr>
          <a:lstStyle/>
          <a:p>
            <a:r>
              <a:rPr lang="en-US" sz="2600" dirty="0"/>
              <a:t>Replication of article results</a:t>
            </a:r>
            <a:endParaRPr lang="ru-RU" sz="2600" dirty="0"/>
          </a:p>
        </p:txBody>
      </p:sp>
      <p:sp>
        <p:nvSpPr>
          <p:cNvPr id="2" name="TextBox 1">
            <a:extLst>
              <a:ext uri="{FF2B5EF4-FFF2-40B4-BE49-F238E27FC236}">
                <a16:creationId xmlns:a16="http://schemas.microsoft.com/office/drawing/2014/main" id="{7AFD8314-F906-0206-9090-4F7910FEB9AB}"/>
              </a:ext>
            </a:extLst>
          </p:cNvPr>
          <p:cNvSpPr txBox="1"/>
          <p:nvPr/>
        </p:nvSpPr>
        <p:spPr>
          <a:xfrm>
            <a:off x="8738235" y="4774168"/>
            <a:ext cx="405765" cy="369332"/>
          </a:xfrm>
          <a:prstGeom prst="rect">
            <a:avLst/>
          </a:prstGeom>
          <a:noFill/>
        </p:spPr>
        <p:txBody>
          <a:bodyPr wrap="square">
            <a:spAutoFit/>
          </a:bodyPr>
          <a:lstStyle/>
          <a:p>
            <a:pPr algn="ctr"/>
            <a:r>
              <a:rPr lang="en-US" dirty="0">
                <a:solidFill>
                  <a:schemeClr val="bg1">
                    <a:lumMod val="75000"/>
                  </a:schemeClr>
                </a:solidFill>
              </a:rPr>
              <a:t>5</a:t>
            </a:r>
            <a:endParaRPr lang="ru-RU" dirty="0">
              <a:solidFill>
                <a:schemeClr val="bg1">
                  <a:lumMod val="75000"/>
                </a:schemeClr>
              </a:solidFill>
            </a:endParaRPr>
          </a:p>
        </p:txBody>
      </p:sp>
      <p:pic>
        <p:nvPicPr>
          <p:cNvPr id="4098" name="Picture 2">
            <a:extLst>
              <a:ext uri="{FF2B5EF4-FFF2-40B4-BE49-F238E27FC236}">
                <a16:creationId xmlns:a16="http://schemas.microsoft.com/office/drawing/2014/main" id="{6CD66562-B667-C325-77F9-2FF2212E4E79}"/>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1783275" y="833719"/>
            <a:ext cx="5577449" cy="42150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45454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a:extLst>
              <a:ext uri="{FF2B5EF4-FFF2-40B4-BE49-F238E27FC236}">
                <a16:creationId xmlns:a16="http://schemas.microsoft.com/office/drawing/2014/main" id="{578D7015-8078-E895-F588-5053D801CD30}"/>
              </a:ext>
            </a:extLst>
          </p:cNvPr>
          <p:cNvSpPr>
            <a:spLocks noGrp="1"/>
          </p:cNvSpPr>
          <p:nvPr>
            <p:ph type="title"/>
          </p:nvPr>
        </p:nvSpPr>
        <p:spPr>
          <a:xfrm>
            <a:off x="457200" y="306435"/>
            <a:ext cx="6824382" cy="527284"/>
          </a:xfrm>
        </p:spPr>
        <p:txBody>
          <a:bodyPr>
            <a:normAutofit/>
          </a:bodyPr>
          <a:lstStyle/>
          <a:p>
            <a:r>
              <a:rPr lang="en-US" sz="2600" dirty="0"/>
              <a:t>Related problem 1</a:t>
            </a:r>
            <a:endParaRPr lang="ru-RU" sz="2600" dirty="0"/>
          </a:p>
        </p:txBody>
      </p:sp>
      <mc:AlternateContent xmlns:mc="http://schemas.openxmlformats.org/markup-compatibility/2006">
        <mc:Choice xmlns:a14="http://schemas.microsoft.com/office/drawing/2010/main" Requires="a14">
          <p:sp>
            <p:nvSpPr>
              <p:cNvPr id="6" name="Объект 5">
                <a:extLst>
                  <a:ext uri="{FF2B5EF4-FFF2-40B4-BE49-F238E27FC236}">
                    <a16:creationId xmlns:a16="http://schemas.microsoft.com/office/drawing/2014/main" id="{27E39B5C-3D56-B04E-8A36-8E7DD5319EAA}"/>
                  </a:ext>
                </a:extLst>
              </p:cNvPr>
              <p:cNvSpPr>
                <a:spLocks noGrp="1"/>
              </p:cNvSpPr>
              <p:nvPr>
                <p:ph sz="half" idx="1"/>
              </p:nvPr>
            </p:nvSpPr>
            <p:spPr/>
            <p:txBody>
              <a:bodyPr>
                <a:normAutofit/>
              </a:bodyPr>
              <a:lstStyle/>
              <a:p>
                <a14:m>
                  <m:oMathPara xmlns:m="http://schemas.openxmlformats.org/officeDocument/2006/math">
                    <m:oMathParaPr>
                      <m:jc m:val="centerGroup"/>
                    </m:oMathParaPr>
                    <m:oMath xmlns:m="http://schemas.openxmlformats.org/officeDocument/2006/math">
                      <m:r>
                        <a:rPr lang="en-US" sz="6600" b="0" i="1" smtClean="0">
                          <a:latin typeface="Cambria Math" panose="02040503050406030204" pitchFamily="18" charset="0"/>
                        </a:rPr>
                        <m:t>𝑆</m:t>
                      </m:r>
                      <m:r>
                        <a:rPr lang="en-US" sz="6600" b="0" i="1" smtClean="0">
                          <a:latin typeface="Cambria Math" panose="02040503050406030204" pitchFamily="18" charset="0"/>
                        </a:rPr>
                        <m:t>=</m:t>
                      </m:r>
                      <m:sSub>
                        <m:sSubPr>
                          <m:ctrlPr>
                            <a:rPr lang="en-US" sz="6600" b="0" i="1" smtClean="0">
                              <a:latin typeface="Cambria Math" panose="02040503050406030204" pitchFamily="18" charset="0"/>
                            </a:rPr>
                          </m:ctrlPr>
                        </m:sSubPr>
                        <m:e>
                          <m:r>
                            <a:rPr lang="en-US" sz="6600" b="0" i="1" smtClean="0">
                              <a:latin typeface="Cambria Math" panose="02040503050406030204" pitchFamily="18" charset="0"/>
                            </a:rPr>
                            <m:t>𝑆</m:t>
                          </m:r>
                        </m:e>
                        <m:sub>
                          <m:r>
                            <a:rPr lang="en-US" sz="6600" b="0" i="1" smtClean="0">
                              <a:latin typeface="Cambria Math" panose="02040503050406030204" pitchFamily="18" charset="0"/>
                            </a:rPr>
                            <m:t>0</m:t>
                          </m:r>
                        </m:sub>
                      </m:sSub>
                      <m:sSup>
                        <m:sSupPr>
                          <m:ctrlPr>
                            <a:rPr lang="en-US" sz="6600" b="0" i="1" smtClean="0">
                              <a:latin typeface="Cambria Math" panose="02040503050406030204" pitchFamily="18" charset="0"/>
                            </a:rPr>
                          </m:ctrlPr>
                        </m:sSupPr>
                        <m:e>
                          <m:r>
                            <a:rPr lang="en-US" sz="6600" b="0" i="1" smtClean="0">
                              <a:latin typeface="Cambria Math" panose="02040503050406030204" pitchFamily="18" charset="0"/>
                            </a:rPr>
                            <m:t>𝑒</m:t>
                          </m:r>
                        </m:e>
                        <m:sup>
                          <m:r>
                            <a:rPr lang="en-US" sz="6600" b="0" i="1" smtClean="0">
                              <a:latin typeface="Cambria Math" panose="02040503050406030204" pitchFamily="18" charset="0"/>
                            </a:rPr>
                            <m:t>−</m:t>
                          </m:r>
                          <m:r>
                            <a:rPr lang="en-US" sz="6600" b="0" i="1" smtClean="0">
                              <a:latin typeface="Cambria Math" panose="02040503050406030204" pitchFamily="18" charset="0"/>
                            </a:rPr>
                            <m:t>𝑘𝑡</m:t>
                          </m:r>
                        </m:sup>
                      </m:sSup>
                    </m:oMath>
                  </m:oMathPara>
                </a14:m>
                <a:endParaRPr lang="ru-RU" sz="6600" b="0" i="1" dirty="0">
                  <a:latin typeface="Cambria Math" panose="02040503050406030204" pitchFamily="18" charset="0"/>
                </a:endParaRPr>
              </a:p>
              <a:p>
                <a:endParaRPr lang="ru-RU" sz="6600" b="0" i="1" dirty="0">
                  <a:latin typeface="Cambria Math" panose="02040503050406030204" pitchFamily="18" charset="0"/>
                </a:endParaRPr>
              </a:p>
              <a:p>
                <a14:m>
                  <m:oMathPara xmlns:m="http://schemas.openxmlformats.org/officeDocument/2006/math">
                    <m:oMathParaPr>
                      <m:jc m:val="centerGroup"/>
                    </m:oMathParaPr>
                    <m:oMath xmlns:m="http://schemas.openxmlformats.org/officeDocument/2006/math">
                      <m:r>
                        <a:rPr lang="en-US" sz="6600" b="0" i="1" smtClean="0">
                          <a:latin typeface="Cambria Math" panose="02040503050406030204" pitchFamily="18" charset="0"/>
                        </a:rPr>
                        <m:t>𝑓</m:t>
                      </m:r>
                      <m:d>
                        <m:dPr>
                          <m:ctrlPr>
                            <a:rPr lang="en-US" sz="6600" b="0" i="1" smtClean="0">
                              <a:latin typeface="Cambria Math" panose="02040503050406030204" pitchFamily="18" charset="0"/>
                            </a:rPr>
                          </m:ctrlPr>
                        </m:dPr>
                        <m:e>
                          <m:r>
                            <a:rPr lang="en-US" sz="6600" b="0" i="1" smtClean="0">
                              <a:latin typeface="Cambria Math" panose="02040503050406030204" pitchFamily="18" charset="0"/>
                            </a:rPr>
                            <m:t>𝑡</m:t>
                          </m:r>
                        </m:e>
                      </m:d>
                      <m:r>
                        <a:rPr lang="en-US" sz="6600" b="0" i="1" smtClean="0">
                          <a:latin typeface="Cambria Math" panose="02040503050406030204" pitchFamily="18" charset="0"/>
                        </a:rPr>
                        <m:t>=</m:t>
                      </m:r>
                      <m:sSup>
                        <m:sSupPr>
                          <m:ctrlPr>
                            <a:rPr lang="en-US" sz="6600" i="1">
                              <a:latin typeface="Cambria Math" panose="02040503050406030204" pitchFamily="18" charset="0"/>
                            </a:rPr>
                          </m:ctrlPr>
                        </m:sSupPr>
                        <m:e>
                          <m:r>
                            <a:rPr lang="en-US" sz="6600" i="1">
                              <a:latin typeface="Cambria Math" panose="02040503050406030204" pitchFamily="18" charset="0"/>
                            </a:rPr>
                            <m:t>𝑒</m:t>
                          </m:r>
                        </m:e>
                        <m:sup>
                          <m:r>
                            <a:rPr lang="en-US" sz="6600" i="1">
                              <a:latin typeface="Cambria Math" panose="02040503050406030204" pitchFamily="18" charset="0"/>
                            </a:rPr>
                            <m:t>−</m:t>
                          </m:r>
                          <m:r>
                            <a:rPr lang="en-US" sz="6600" i="1">
                              <a:latin typeface="Cambria Math" panose="02040503050406030204" pitchFamily="18" charset="0"/>
                            </a:rPr>
                            <m:t>𝑘𝑡</m:t>
                          </m:r>
                        </m:sup>
                      </m:sSup>
                    </m:oMath>
                  </m:oMathPara>
                </a14:m>
                <a:endParaRPr lang="en-US" sz="6600" b="0" dirty="0"/>
              </a:p>
            </p:txBody>
          </p:sp>
        </mc:Choice>
        <mc:Fallback>
          <p:sp>
            <p:nvSpPr>
              <p:cNvPr id="6" name="Объект 5">
                <a:extLst>
                  <a:ext uri="{FF2B5EF4-FFF2-40B4-BE49-F238E27FC236}">
                    <a16:creationId xmlns:a16="http://schemas.microsoft.com/office/drawing/2014/main" id="{27E39B5C-3D56-B04E-8A36-8E7DD5319EAA}"/>
                  </a:ext>
                </a:extLst>
              </p:cNvPr>
              <p:cNvSpPr>
                <a:spLocks noGrp="1" noRot="1" noChangeAspect="1" noMove="1" noResize="1" noEditPoints="1" noAdjustHandles="1" noChangeArrowheads="1" noChangeShapeType="1" noTextEdit="1"/>
              </p:cNvSpPr>
              <p:nvPr>
                <p:ph sz="half" idx="1"/>
              </p:nvPr>
            </p:nvSpPr>
            <p:spPr>
              <a:blipFill>
                <a:blip r:embed="rId2"/>
                <a:stretch>
                  <a:fillRect/>
                </a:stretch>
              </a:blipFill>
            </p:spPr>
            <p:txBody>
              <a:bodyPr/>
              <a:lstStyle/>
              <a:p>
                <a:r>
                  <a:rPr lang="ru-RU">
                    <a:noFill/>
                  </a:rPr>
                  <a:t> </a:t>
                </a:r>
              </a:p>
            </p:txBody>
          </p:sp>
        </mc:Fallback>
      </mc:AlternateContent>
      <p:sp>
        <p:nvSpPr>
          <p:cNvPr id="2" name="TextBox 1">
            <a:extLst>
              <a:ext uri="{FF2B5EF4-FFF2-40B4-BE49-F238E27FC236}">
                <a16:creationId xmlns:a16="http://schemas.microsoft.com/office/drawing/2014/main" id="{7AFD8314-F906-0206-9090-4F7910FEB9AB}"/>
              </a:ext>
            </a:extLst>
          </p:cNvPr>
          <p:cNvSpPr txBox="1"/>
          <p:nvPr/>
        </p:nvSpPr>
        <p:spPr>
          <a:xfrm>
            <a:off x="8738235" y="4774168"/>
            <a:ext cx="405765" cy="369332"/>
          </a:xfrm>
          <a:prstGeom prst="rect">
            <a:avLst/>
          </a:prstGeom>
          <a:noFill/>
        </p:spPr>
        <p:txBody>
          <a:bodyPr wrap="square">
            <a:spAutoFit/>
          </a:bodyPr>
          <a:lstStyle/>
          <a:p>
            <a:pPr algn="ctr"/>
            <a:r>
              <a:rPr lang="en-US" dirty="0">
                <a:solidFill>
                  <a:schemeClr val="bg1">
                    <a:lumMod val="75000"/>
                  </a:schemeClr>
                </a:solidFill>
              </a:rPr>
              <a:t>6</a:t>
            </a:r>
            <a:endParaRPr lang="ru-RU" dirty="0">
              <a:solidFill>
                <a:schemeClr val="bg1">
                  <a:lumMod val="75000"/>
                </a:schemeClr>
              </a:solidFill>
            </a:endParaRPr>
          </a:p>
        </p:txBody>
      </p:sp>
    </p:spTree>
    <p:extLst>
      <p:ext uri="{BB962C8B-B14F-4D97-AF65-F5344CB8AC3E}">
        <p14:creationId xmlns:p14="http://schemas.microsoft.com/office/powerpoint/2010/main" val="26340390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a:extLst>
              <a:ext uri="{FF2B5EF4-FFF2-40B4-BE49-F238E27FC236}">
                <a16:creationId xmlns:a16="http://schemas.microsoft.com/office/drawing/2014/main" id="{578D7015-8078-E895-F588-5053D801CD30}"/>
              </a:ext>
            </a:extLst>
          </p:cNvPr>
          <p:cNvSpPr>
            <a:spLocks noGrp="1"/>
          </p:cNvSpPr>
          <p:nvPr>
            <p:ph type="title"/>
          </p:nvPr>
        </p:nvSpPr>
        <p:spPr>
          <a:xfrm>
            <a:off x="457200" y="306435"/>
            <a:ext cx="6824382" cy="527284"/>
          </a:xfrm>
        </p:spPr>
        <p:txBody>
          <a:bodyPr>
            <a:normAutofit/>
          </a:bodyPr>
          <a:lstStyle/>
          <a:p>
            <a:r>
              <a:rPr lang="en-US" sz="2600" dirty="0"/>
              <a:t>Related problem 1</a:t>
            </a:r>
            <a:endParaRPr lang="ru-RU" sz="2600" dirty="0"/>
          </a:p>
        </p:txBody>
      </p:sp>
      <p:sp>
        <p:nvSpPr>
          <p:cNvPr id="2" name="TextBox 1">
            <a:extLst>
              <a:ext uri="{FF2B5EF4-FFF2-40B4-BE49-F238E27FC236}">
                <a16:creationId xmlns:a16="http://schemas.microsoft.com/office/drawing/2014/main" id="{7AFD8314-F906-0206-9090-4F7910FEB9AB}"/>
              </a:ext>
            </a:extLst>
          </p:cNvPr>
          <p:cNvSpPr txBox="1"/>
          <p:nvPr/>
        </p:nvSpPr>
        <p:spPr>
          <a:xfrm>
            <a:off x="8738235" y="4774168"/>
            <a:ext cx="405765" cy="369332"/>
          </a:xfrm>
          <a:prstGeom prst="rect">
            <a:avLst/>
          </a:prstGeom>
          <a:noFill/>
        </p:spPr>
        <p:txBody>
          <a:bodyPr wrap="square">
            <a:spAutoFit/>
          </a:bodyPr>
          <a:lstStyle/>
          <a:p>
            <a:pPr algn="ctr"/>
            <a:r>
              <a:rPr lang="en-US" dirty="0">
                <a:solidFill>
                  <a:schemeClr val="bg1">
                    <a:lumMod val="75000"/>
                  </a:schemeClr>
                </a:solidFill>
              </a:rPr>
              <a:t>7</a:t>
            </a:r>
            <a:endParaRPr lang="ru-RU" dirty="0">
              <a:solidFill>
                <a:schemeClr val="bg1">
                  <a:lumMod val="75000"/>
                </a:schemeClr>
              </a:solidFill>
            </a:endParaRPr>
          </a:p>
        </p:txBody>
      </p:sp>
      <mc:AlternateContent xmlns:mc="http://schemas.openxmlformats.org/markup-compatibility/2006">
        <mc:Choice xmlns:a14="http://schemas.microsoft.com/office/drawing/2010/main" Requires="a14">
          <p:sp>
            <p:nvSpPr>
              <p:cNvPr id="5" name="Объект 4">
                <a:extLst>
                  <a:ext uri="{FF2B5EF4-FFF2-40B4-BE49-F238E27FC236}">
                    <a16:creationId xmlns:a16="http://schemas.microsoft.com/office/drawing/2014/main" id="{5F36A86D-0518-5879-D125-813AE9C1D6F7}"/>
                  </a:ext>
                </a:extLst>
              </p:cNvPr>
              <p:cNvSpPr>
                <a:spLocks noGrp="1"/>
              </p:cNvSpPr>
              <p:nvPr>
                <p:ph sz="half" idx="1"/>
              </p:nvPr>
            </p:nvSpPr>
            <p:spPr/>
            <p:txBody>
              <a:bodyPr>
                <a:normAutofit fontScale="62500" lnSpcReduction="20000"/>
              </a:bodyPr>
              <a:lstStyle/>
              <a:p>
                <a14:m>
                  <m:oMathPara xmlns:m="http://schemas.openxmlformats.org/officeDocument/2006/math">
                    <m:oMathParaPr>
                      <m:jc m:val="centerGroup"/>
                    </m:oMathParaPr>
                    <m:oMath xmlns:m="http://schemas.openxmlformats.org/officeDocument/2006/math">
                      <m:sSub>
                        <m:sSubPr>
                          <m:ctrlPr>
                            <a:rPr lang="en-US" sz="6600" b="0" i="1" smtClean="0">
                              <a:latin typeface="Cambria Math" panose="02040503050406030204" pitchFamily="18" charset="0"/>
                            </a:rPr>
                          </m:ctrlPr>
                        </m:sSubPr>
                        <m:e>
                          <m:r>
                            <a:rPr lang="en-US" sz="6600" b="0" i="1" smtClean="0">
                              <a:latin typeface="Cambria Math" panose="02040503050406030204" pitchFamily="18" charset="0"/>
                            </a:rPr>
                            <m:t>𝑇</m:t>
                          </m:r>
                        </m:e>
                        <m:sub>
                          <m:r>
                            <a:rPr lang="en-US" sz="6600" b="0" i="1" smtClean="0">
                              <a:latin typeface="Cambria Math" panose="02040503050406030204" pitchFamily="18" charset="0"/>
                            </a:rPr>
                            <m:t>𝑎𝑣𝑒𝑟</m:t>
                          </m:r>
                        </m:sub>
                      </m:sSub>
                      <m:r>
                        <a:rPr lang="en-US" sz="6600" b="0" i="1" smtClean="0">
                          <a:latin typeface="Cambria Math" panose="02040503050406030204" pitchFamily="18" charset="0"/>
                        </a:rPr>
                        <m:t>=</m:t>
                      </m:r>
                      <m:f>
                        <m:fPr>
                          <m:ctrlPr>
                            <a:rPr lang="en-US" sz="6600" b="0" i="1" smtClean="0">
                              <a:latin typeface="Cambria Math" panose="02040503050406030204" pitchFamily="18" charset="0"/>
                            </a:rPr>
                          </m:ctrlPr>
                        </m:fPr>
                        <m:num>
                          <m:nary>
                            <m:naryPr>
                              <m:limLoc m:val="undOvr"/>
                              <m:ctrlPr>
                                <a:rPr lang="en-US" sz="6600" b="0" i="1" smtClean="0">
                                  <a:latin typeface="Cambria Math" panose="02040503050406030204" pitchFamily="18" charset="0"/>
                                </a:rPr>
                              </m:ctrlPr>
                            </m:naryPr>
                            <m:sub>
                              <m:r>
                                <m:rPr>
                                  <m:brk m:alnAt="24"/>
                                </m:rPr>
                                <a:rPr lang="en-US" sz="6600" b="0" i="1" smtClean="0">
                                  <a:latin typeface="Cambria Math" panose="02040503050406030204" pitchFamily="18" charset="0"/>
                                </a:rPr>
                                <m:t>−</m:t>
                              </m:r>
                              <m:r>
                                <a:rPr lang="en-US" sz="6600" b="0" i="1" smtClean="0">
                                  <a:latin typeface="Cambria Math" panose="02040503050406030204" pitchFamily="18" charset="0"/>
                                  <a:ea typeface="Cambria Math" panose="02040503050406030204" pitchFamily="18" charset="0"/>
                                </a:rPr>
                                <m:t>∞</m:t>
                              </m:r>
                            </m:sub>
                            <m:sup>
                              <m:r>
                                <a:rPr lang="en-US" sz="6600" b="0" i="1" smtClean="0">
                                  <a:latin typeface="Cambria Math" panose="02040503050406030204" pitchFamily="18" charset="0"/>
                                </a:rPr>
                                <m:t>+</m:t>
                              </m:r>
                              <m:r>
                                <a:rPr lang="en-US" sz="6600" b="0" i="1" smtClean="0">
                                  <a:latin typeface="Cambria Math" panose="02040503050406030204" pitchFamily="18" charset="0"/>
                                  <a:ea typeface="Cambria Math" panose="02040503050406030204" pitchFamily="18" charset="0"/>
                                </a:rPr>
                                <m:t>∞</m:t>
                              </m:r>
                            </m:sup>
                            <m:e>
                              <m:r>
                                <a:rPr lang="en-US" sz="6600" b="0" i="1" smtClean="0">
                                  <a:latin typeface="Cambria Math" panose="02040503050406030204" pitchFamily="18" charset="0"/>
                                </a:rPr>
                                <m:t>𝑥</m:t>
                              </m:r>
                              <m:r>
                                <a:rPr lang="en-US" sz="6600" b="0" i="1" smtClean="0">
                                  <a:latin typeface="Cambria Math" panose="02040503050406030204" pitchFamily="18" charset="0"/>
                                  <a:ea typeface="Cambria Math" panose="02040503050406030204" pitchFamily="18" charset="0"/>
                                </a:rPr>
                                <m:t>∙</m:t>
                              </m:r>
                              <m:r>
                                <a:rPr lang="en-US" sz="6600" b="0" i="1" smtClean="0">
                                  <a:latin typeface="Cambria Math" panose="02040503050406030204" pitchFamily="18" charset="0"/>
                                  <a:ea typeface="Cambria Math" panose="02040503050406030204" pitchFamily="18" charset="0"/>
                                </a:rPr>
                                <m:t>𝑓</m:t>
                              </m:r>
                              <m:d>
                                <m:dPr>
                                  <m:ctrlPr>
                                    <a:rPr lang="en-US" sz="6600" b="0" i="1" smtClean="0">
                                      <a:latin typeface="Cambria Math" panose="02040503050406030204" pitchFamily="18" charset="0"/>
                                      <a:ea typeface="Cambria Math" panose="02040503050406030204" pitchFamily="18" charset="0"/>
                                    </a:rPr>
                                  </m:ctrlPr>
                                </m:dPr>
                                <m:e>
                                  <m:r>
                                    <a:rPr lang="en-US" sz="6600" b="0" i="1" smtClean="0">
                                      <a:latin typeface="Cambria Math" panose="02040503050406030204" pitchFamily="18" charset="0"/>
                                      <a:ea typeface="Cambria Math" panose="02040503050406030204" pitchFamily="18" charset="0"/>
                                    </a:rPr>
                                    <m:t>𝑥</m:t>
                                  </m:r>
                                </m:e>
                              </m:d>
                              <m:r>
                                <a:rPr lang="en-US" sz="6600" b="0" i="1" smtClean="0">
                                  <a:latin typeface="Cambria Math" panose="02040503050406030204" pitchFamily="18" charset="0"/>
                                  <a:ea typeface="Cambria Math" panose="02040503050406030204" pitchFamily="18" charset="0"/>
                                </a:rPr>
                                <m:t>𝑑𝑥</m:t>
                              </m:r>
                            </m:e>
                          </m:nary>
                        </m:num>
                        <m:den>
                          <m:nary>
                            <m:naryPr>
                              <m:limLoc m:val="undOvr"/>
                              <m:ctrlPr>
                                <a:rPr lang="en-US" sz="6600" i="1">
                                  <a:latin typeface="Cambria Math" panose="02040503050406030204" pitchFamily="18" charset="0"/>
                                </a:rPr>
                              </m:ctrlPr>
                            </m:naryPr>
                            <m:sub>
                              <m:r>
                                <m:rPr>
                                  <m:brk m:alnAt="24"/>
                                </m:rPr>
                                <a:rPr lang="en-US" sz="6600" i="1">
                                  <a:latin typeface="Cambria Math" panose="02040503050406030204" pitchFamily="18" charset="0"/>
                                </a:rPr>
                                <m:t>−</m:t>
                              </m:r>
                              <m:r>
                                <a:rPr lang="en-US" sz="6600" i="1">
                                  <a:latin typeface="Cambria Math" panose="02040503050406030204" pitchFamily="18" charset="0"/>
                                  <a:ea typeface="Cambria Math" panose="02040503050406030204" pitchFamily="18" charset="0"/>
                                </a:rPr>
                                <m:t>∞</m:t>
                              </m:r>
                            </m:sub>
                            <m:sup>
                              <m:r>
                                <a:rPr lang="en-US" sz="6600" i="1">
                                  <a:latin typeface="Cambria Math" panose="02040503050406030204" pitchFamily="18" charset="0"/>
                                </a:rPr>
                                <m:t>+</m:t>
                              </m:r>
                              <m:r>
                                <a:rPr lang="en-US" sz="6600" i="1">
                                  <a:latin typeface="Cambria Math" panose="02040503050406030204" pitchFamily="18" charset="0"/>
                                  <a:ea typeface="Cambria Math" panose="02040503050406030204" pitchFamily="18" charset="0"/>
                                </a:rPr>
                                <m:t>∞</m:t>
                              </m:r>
                            </m:sup>
                            <m:e>
                              <m:r>
                                <a:rPr lang="en-US" sz="6600" i="1">
                                  <a:latin typeface="Cambria Math" panose="02040503050406030204" pitchFamily="18" charset="0"/>
                                  <a:ea typeface="Cambria Math" panose="02040503050406030204" pitchFamily="18" charset="0"/>
                                </a:rPr>
                                <m:t>𝑓</m:t>
                              </m:r>
                              <m:d>
                                <m:dPr>
                                  <m:ctrlPr>
                                    <a:rPr lang="en-US" sz="6600" i="1">
                                      <a:latin typeface="Cambria Math" panose="02040503050406030204" pitchFamily="18" charset="0"/>
                                      <a:ea typeface="Cambria Math" panose="02040503050406030204" pitchFamily="18" charset="0"/>
                                    </a:rPr>
                                  </m:ctrlPr>
                                </m:dPr>
                                <m:e>
                                  <m:r>
                                    <a:rPr lang="en-US" sz="6600" i="1">
                                      <a:latin typeface="Cambria Math" panose="02040503050406030204" pitchFamily="18" charset="0"/>
                                      <a:ea typeface="Cambria Math" panose="02040503050406030204" pitchFamily="18" charset="0"/>
                                    </a:rPr>
                                    <m:t>𝑥</m:t>
                                  </m:r>
                                </m:e>
                              </m:d>
                              <m:r>
                                <a:rPr lang="en-US" sz="6600" i="1">
                                  <a:latin typeface="Cambria Math" panose="02040503050406030204" pitchFamily="18" charset="0"/>
                                  <a:ea typeface="Cambria Math" panose="02040503050406030204" pitchFamily="18" charset="0"/>
                                </a:rPr>
                                <m:t>𝑑𝑥</m:t>
                              </m:r>
                            </m:e>
                          </m:nary>
                        </m:den>
                      </m:f>
                    </m:oMath>
                  </m:oMathPara>
                </a14:m>
                <a:endParaRPr lang="en-US" sz="6600" dirty="0"/>
              </a:p>
              <a:p>
                <a14:m>
                  <m:oMathPara xmlns:m="http://schemas.openxmlformats.org/officeDocument/2006/math">
                    <m:oMathParaPr>
                      <m:jc m:val="centerGroup"/>
                    </m:oMathParaPr>
                    <m:oMath xmlns:m="http://schemas.openxmlformats.org/officeDocument/2006/math">
                      <m:nary>
                        <m:naryPr>
                          <m:limLoc m:val="undOvr"/>
                          <m:ctrlPr>
                            <a:rPr lang="en-US" sz="6600" i="1" smtClean="0">
                              <a:latin typeface="Cambria Math" panose="02040503050406030204" pitchFamily="18" charset="0"/>
                            </a:rPr>
                          </m:ctrlPr>
                        </m:naryPr>
                        <m:sub>
                          <m:r>
                            <m:rPr>
                              <m:brk m:alnAt="24"/>
                            </m:rPr>
                            <a:rPr lang="en-US" sz="6600" i="1">
                              <a:latin typeface="Cambria Math" panose="02040503050406030204" pitchFamily="18" charset="0"/>
                            </a:rPr>
                            <m:t>−</m:t>
                          </m:r>
                          <m:r>
                            <a:rPr lang="en-US" sz="6600" i="1">
                              <a:latin typeface="Cambria Math" panose="02040503050406030204" pitchFamily="18" charset="0"/>
                              <a:ea typeface="Cambria Math" panose="02040503050406030204" pitchFamily="18" charset="0"/>
                            </a:rPr>
                            <m:t>∞</m:t>
                          </m:r>
                        </m:sub>
                        <m:sup>
                          <m:r>
                            <a:rPr lang="en-US" sz="6600" b="0" i="1" smtClean="0">
                              <a:latin typeface="Cambria Math" panose="02040503050406030204" pitchFamily="18" charset="0"/>
                              <a:ea typeface="Cambria Math" panose="02040503050406030204" pitchFamily="18" charset="0"/>
                            </a:rPr>
                            <m:t>0</m:t>
                          </m:r>
                        </m:sup>
                        <m:e>
                          <m:r>
                            <a:rPr lang="en-US" sz="6600" i="1">
                              <a:latin typeface="Cambria Math" panose="02040503050406030204" pitchFamily="18" charset="0"/>
                              <a:ea typeface="Cambria Math" panose="02040503050406030204" pitchFamily="18" charset="0"/>
                            </a:rPr>
                            <m:t>𝑡</m:t>
                          </m:r>
                          <m:r>
                            <a:rPr lang="en-US" sz="6600" i="1">
                              <a:latin typeface="Cambria Math" panose="02040503050406030204" pitchFamily="18" charset="0"/>
                              <a:ea typeface="Cambria Math" panose="02040503050406030204" pitchFamily="18" charset="0"/>
                            </a:rPr>
                            <m:t>∙</m:t>
                          </m:r>
                          <m:r>
                            <a:rPr lang="en-US" sz="6600" i="1">
                              <a:latin typeface="Cambria Math" panose="02040503050406030204" pitchFamily="18" charset="0"/>
                              <a:ea typeface="Cambria Math" panose="02040503050406030204" pitchFamily="18" charset="0"/>
                            </a:rPr>
                            <m:t>𝑓</m:t>
                          </m:r>
                          <m:d>
                            <m:dPr>
                              <m:ctrlPr>
                                <a:rPr lang="en-US" sz="6600" i="1">
                                  <a:latin typeface="Cambria Math" panose="02040503050406030204" pitchFamily="18" charset="0"/>
                                  <a:ea typeface="Cambria Math" panose="02040503050406030204" pitchFamily="18" charset="0"/>
                                </a:rPr>
                              </m:ctrlPr>
                            </m:dPr>
                            <m:e>
                              <m:r>
                                <a:rPr lang="en-US" sz="6600" b="0" i="1" smtClean="0">
                                  <a:latin typeface="Cambria Math" panose="02040503050406030204" pitchFamily="18" charset="0"/>
                                  <a:ea typeface="Cambria Math" panose="02040503050406030204" pitchFamily="18" charset="0"/>
                                </a:rPr>
                                <m:t>𝑡</m:t>
                              </m:r>
                            </m:e>
                          </m:d>
                          <m:r>
                            <a:rPr lang="en-US" sz="6600" i="1">
                              <a:latin typeface="Cambria Math" panose="02040503050406030204" pitchFamily="18" charset="0"/>
                              <a:ea typeface="Cambria Math" panose="02040503050406030204" pitchFamily="18" charset="0"/>
                            </a:rPr>
                            <m:t>𝑑</m:t>
                          </m:r>
                          <m:r>
                            <a:rPr lang="en-US" sz="6600" b="0" i="1" smtClean="0">
                              <a:latin typeface="Cambria Math" panose="02040503050406030204" pitchFamily="18" charset="0"/>
                              <a:ea typeface="Cambria Math" panose="02040503050406030204" pitchFamily="18" charset="0"/>
                            </a:rPr>
                            <m:t>𝑡</m:t>
                          </m:r>
                          <m:r>
                            <a:rPr lang="en-US" sz="6600" b="0" i="1" smtClean="0">
                              <a:latin typeface="Cambria Math" panose="02040503050406030204" pitchFamily="18" charset="0"/>
                              <a:ea typeface="Cambria Math" panose="02040503050406030204" pitchFamily="18" charset="0"/>
                            </a:rPr>
                            <m:t>=0</m:t>
                          </m:r>
                        </m:e>
                      </m:nary>
                    </m:oMath>
                  </m:oMathPara>
                </a14:m>
                <a:endParaRPr lang="ru-RU" sz="6600" dirty="0"/>
              </a:p>
            </p:txBody>
          </p:sp>
        </mc:Choice>
        <mc:Fallback>
          <p:sp>
            <p:nvSpPr>
              <p:cNvPr id="5" name="Объект 4">
                <a:extLst>
                  <a:ext uri="{FF2B5EF4-FFF2-40B4-BE49-F238E27FC236}">
                    <a16:creationId xmlns:a16="http://schemas.microsoft.com/office/drawing/2014/main" id="{5F36A86D-0518-5879-D125-813AE9C1D6F7}"/>
                  </a:ext>
                </a:extLst>
              </p:cNvPr>
              <p:cNvSpPr>
                <a:spLocks noGrp="1" noRot="1" noChangeAspect="1" noMove="1" noResize="1" noEditPoints="1" noAdjustHandles="1" noChangeArrowheads="1" noChangeShapeType="1" noTextEdit="1"/>
              </p:cNvSpPr>
              <p:nvPr>
                <p:ph sz="half" idx="1"/>
              </p:nvPr>
            </p:nvSpPr>
            <p:spPr>
              <a:blipFill>
                <a:blip r:embed="rId3"/>
                <a:stretch>
                  <a:fillRect t="-31973" b="-94558"/>
                </a:stretch>
              </a:blipFill>
            </p:spPr>
            <p:txBody>
              <a:bodyPr/>
              <a:lstStyle/>
              <a:p>
                <a:r>
                  <a:rPr lang="ru-RU">
                    <a:noFill/>
                  </a:rPr>
                  <a:t> </a:t>
                </a:r>
              </a:p>
            </p:txBody>
          </p:sp>
        </mc:Fallback>
      </mc:AlternateContent>
    </p:spTree>
    <p:extLst>
      <p:ext uri="{BB962C8B-B14F-4D97-AF65-F5344CB8AC3E}">
        <p14:creationId xmlns:p14="http://schemas.microsoft.com/office/powerpoint/2010/main" val="21396000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a:extLst>
              <a:ext uri="{FF2B5EF4-FFF2-40B4-BE49-F238E27FC236}">
                <a16:creationId xmlns:a16="http://schemas.microsoft.com/office/drawing/2014/main" id="{578D7015-8078-E895-F588-5053D801CD30}"/>
              </a:ext>
            </a:extLst>
          </p:cNvPr>
          <p:cNvSpPr>
            <a:spLocks noGrp="1"/>
          </p:cNvSpPr>
          <p:nvPr>
            <p:ph type="title"/>
          </p:nvPr>
        </p:nvSpPr>
        <p:spPr>
          <a:xfrm>
            <a:off x="457200" y="306435"/>
            <a:ext cx="6824382" cy="527284"/>
          </a:xfrm>
        </p:spPr>
        <p:txBody>
          <a:bodyPr>
            <a:normAutofit/>
          </a:bodyPr>
          <a:lstStyle/>
          <a:p>
            <a:r>
              <a:rPr lang="en-US" sz="2600" dirty="0"/>
              <a:t>Related problem 1</a:t>
            </a:r>
            <a:endParaRPr lang="ru-RU" sz="2600" dirty="0"/>
          </a:p>
        </p:txBody>
      </p:sp>
      <p:sp>
        <p:nvSpPr>
          <p:cNvPr id="2" name="TextBox 1">
            <a:extLst>
              <a:ext uri="{FF2B5EF4-FFF2-40B4-BE49-F238E27FC236}">
                <a16:creationId xmlns:a16="http://schemas.microsoft.com/office/drawing/2014/main" id="{7AFD8314-F906-0206-9090-4F7910FEB9AB}"/>
              </a:ext>
            </a:extLst>
          </p:cNvPr>
          <p:cNvSpPr txBox="1"/>
          <p:nvPr/>
        </p:nvSpPr>
        <p:spPr>
          <a:xfrm>
            <a:off x="8738235" y="4774168"/>
            <a:ext cx="405765" cy="369332"/>
          </a:xfrm>
          <a:prstGeom prst="rect">
            <a:avLst/>
          </a:prstGeom>
          <a:noFill/>
        </p:spPr>
        <p:txBody>
          <a:bodyPr wrap="square">
            <a:spAutoFit/>
          </a:bodyPr>
          <a:lstStyle/>
          <a:p>
            <a:pPr algn="ctr"/>
            <a:r>
              <a:rPr lang="en-US" dirty="0">
                <a:solidFill>
                  <a:schemeClr val="bg1">
                    <a:lumMod val="75000"/>
                  </a:schemeClr>
                </a:solidFill>
              </a:rPr>
              <a:t>8</a:t>
            </a:r>
            <a:endParaRPr lang="ru-RU" dirty="0">
              <a:solidFill>
                <a:schemeClr val="bg1">
                  <a:lumMod val="75000"/>
                </a:schemeClr>
              </a:solidFill>
            </a:endParaRPr>
          </a:p>
        </p:txBody>
      </p:sp>
      <mc:AlternateContent xmlns:mc="http://schemas.openxmlformats.org/markup-compatibility/2006">
        <mc:Choice xmlns:a14="http://schemas.microsoft.com/office/drawing/2010/main" Requires="a14">
          <p:sp>
            <p:nvSpPr>
              <p:cNvPr id="5" name="Объект 4">
                <a:extLst>
                  <a:ext uri="{FF2B5EF4-FFF2-40B4-BE49-F238E27FC236}">
                    <a16:creationId xmlns:a16="http://schemas.microsoft.com/office/drawing/2014/main" id="{5F36A86D-0518-5879-D125-813AE9C1D6F7}"/>
                  </a:ext>
                </a:extLst>
              </p:cNvPr>
              <p:cNvSpPr>
                <a:spLocks noGrp="1"/>
              </p:cNvSpPr>
              <p:nvPr>
                <p:ph sz="half" idx="1"/>
              </p:nvPr>
            </p:nvSpPr>
            <p:spPr>
              <a:xfrm>
                <a:off x="0" y="1907569"/>
                <a:ext cx="9143999" cy="1586537"/>
              </a:xfrm>
            </p:spPr>
            <p:txBody>
              <a:bodyPr>
                <a:noAutofit/>
              </a:bodyPr>
              <a:lstStyle/>
              <a:p>
                <a14:m>
                  <m:oMathPara xmlns:m="http://schemas.openxmlformats.org/officeDocument/2006/math">
                    <m:oMathParaPr>
                      <m:jc m:val="centerGroup"/>
                    </m:oMathParaPr>
                    <m:oMath xmlns:m="http://schemas.openxmlformats.org/officeDocument/2006/math">
                      <m:sSub>
                        <m:sSubPr>
                          <m:ctrlPr>
                            <a:rPr lang="en-US" sz="2600" b="0" i="1" smtClean="0">
                              <a:latin typeface="Cambria Math" panose="02040503050406030204" pitchFamily="18" charset="0"/>
                            </a:rPr>
                          </m:ctrlPr>
                        </m:sSubPr>
                        <m:e>
                          <m:r>
                            <a:rPr lang="en-US" sz="2600" b="0" i="1" smtClean="0">
                              <a:latin typeface="Cambria Math" panose="02040503050406030204" pitchFamily="18" charset="0"/>
                            </a:rPr>
                            <m:t>𝑇</m:t>
                          </m:r>
                        </m:e>
                        <m:sub>
                          <m:r>
                            <a:rPr lang="en-US" sz="2600" b="0" i="1" smtClean="0">
                              <a:latin typeface="Cambria Math" panose="02040503050406030204" pitchFamily="18" charset="0"/>
                            </a:rPr>
                            <m:t>𝑎𝑣𝑒𝑟</m:t>
                          </m:r>
                        </m:sub>
                      </m:sSub>
                      <m:r>
                        <a:rPr lang="en-US" sz="2600" b="0" i="1" smtClean="0">
                          <a:latin typeface="Cambria Math" panose="02040503050406030204" pitchFamily="18" charset="0"/>
                        </a:rPr>
                        <m:t>=</m:t>
                      </m:r>
                      <m:f>
                        <m:fPr>
                          <m:ctrlPr>
                            <a:rPr lang="en-US" sz="2600" b="0" i="1" smtClean="0">
                              <a:latin typeface="Cambria Math" panose="02040503050406030204" pitchFamily="18" charset="0"/>
                            </a:rPr>
                          </m:ctrlPr>
                        </m:fPr>
                        <m:num>
                          <m:nary>
                            <m:naryPr>
                              <m:limLoc m:val="undOvr"/>
                              <m:ctrlPr>
                                <a:rPr lang="en-US" sz="2600" b="0" i="1" smtClean="0">
                                  <a:latin typeface="Cambria Math" panose="02040503050406030204" pitchFamily="18" charset="0"/>
                                </a:rPr>
                              </m:ctrlPr>
                            </m:naryPr>
                            <m:sub>
                              <m:r>
                                <a:rPr lang="en-US" sz="2600" b="0" i="1" smtClean="0">
                                  <a:latin typeface="Cambria Math" panose="02040503050406030204" pitchFamily="18" charset="0"/>
                                </a:rPr>
                                <m:t>0</m:t>
                              </m:r>
                            </m:sub>
                            <m:sup>
                              <m:r>
                                <a:rPr lang="en-US" sz="2600" b="0" i="1" smtClean="0">
                                  <a:latin typeface="Cambria Math" panose="02040503050406030204" pitchFamily="18" charset="0"/>
                                  <a:ea typeface="Cambria Math" panose="02040503050406030204" pitchFamily="18" charset="0"/>
                                </a:rPr>
                                <m:t>∞</m:t>
                              </m:r>
                            </m:sup>
                            <m:e>
                              <m:r>
                                <a:rPr lang="en-US" sz="2600" b="0" i="1" smtClean="0">
                                  <a:latin typeface="Cambria Math" panose="02040503050406030204" pitchFamily="18" charset="0"/>
                                  <a:ea typeface="Cambria Math" panose="02040503050406030204" pitchFamily="18" charset="0"/>
                                </a:rPr>
                                <m:t>𝑡</m:t>
                              </m:r>
                              <m:sSup>
                                <m:sSupPr>
                                  <m:ctrlPr>
                                    <a:rPr lang="en-US" sz="2600" b="0" i="1" smtClean="0">
                                      <a:latin typeface="Cambria Math" panose="02040503050406030204" pitchFamily="18" charset="0"/>
                                      <a:ea typeface="Cambria Math" panose="02040503050406030204" pitchFamily="18" charset="0"/>
                                    </a:rPr>
                                  </m:ctrlPr>
                                </m:sSupPr>
                                <m:e>
                                  <m:r>
                                    <a:rPr lang="en-US" sz="2600" b="0" i="1" smtClean="0">
                                      <a:latin typeface="Cambria Math" panose="02040503050406030204" pitchFamily="18" charset="0"/>
                                      <a:ea typeface="Cambria Math" panose="02040503050406030204" pitchFamily="18" charset="0"/>
                                    </a:rPr>
                                    <m:t>𝑒</m:t>
                                  </m:r>
                                </m:e>
                                <m:sup>
                                  <m:r>
                                    <a:rPr lang="en-US" sz="2600" b="0" i="1" smtClean="0">
                                      <a:latin typeface="Cambria Math" panose="02040503050406030204" pitchFamily="18" charset="0"/>
                                      <a:ea typeface="Cambria Math" panose="02040503050406030204" pitchFamily="18" charset="0"/>
                                    </a:rPr>
                                    <m:t>−</m:t>
                                  </m:r>
                                  <m:r>
                                    <a:rPr lang="en-US" sz="2600" b="0" i="1" smtClean="0">
                                      <a:latin typeface="Cambria Math" panose="02040503050406030204" pitchFamily="18" charset="0"/>
                                      <a:ea typeface="Cambria Math" panose="02040503050406030204" pitchFamily="18" charset="0"/>
                                    </a:rPr>
                                    <m:t>𝑘𝑡</m:t>
                                  </m:r>
                                </m:sup>
                              </m:sSup>
                              <m:r>
                                <a:rPr lang="en-US" sz="2600" b="0" i="1" smtClean="0">
                                  <a:latin typeface="Cambria Math" panose="02040503050406030204" pitchFamily="18" charset="0"/>
                                  <a:ea typeface="Cambria Math" panose="02040503050406030204" pitchFamily="18" charset="0"/>
                                </a:rPr>
                                <m:t>𝑑𝑡</m:t>
                              </m:r>
                            </m:e>
                          </m:nary>
                        </m:num>
                        <m:den>
                          <m:nary>
                            <m:naryPr>
                              <m:limLoc m:val="undOvr"/>
                              <m:ctrlPr>
                                <a:rPr lang="en-US" sz="2600" i="1">
                                  <a:latin typeface="Cambria Math" panose="02040503050406030204" pitchFamily="18" charset="0"/>
                                </a:rPr>
                              </m:ctrlPr>
                            </m:naryPr>
                            <m:sub>
                              <m:r>
                                <a:rPr lang="en-US" sz="2600" i="1">
                                  <a:latin typeface="Cambria Math" panose="02040503050406030204" pitchFamily="18" charset="0"/>
                                </a:rPr>
                                <m:t>0</m:t>
                              </m:r>
                            </m:sub>
                            <m:sup>
                              <m:r>
                                <a:rPr lang="en-US" sz="2600" i="1">
                                  <a:latin typeface="Cambria Math" panose="02040503050406030204" pitchFamily="18" charset="0"/>
                                  <a:ea typeface="Cambria Math" panose="02040503050406030204" pitchFamily="18" charset="0"/>
                                </a:rPr>
                                <m:t>∞</m:t>
                              </m:r>
                            </m:sup>
                            <m:e>
                              <m:sSup>
                                <m:sSupPr>
                                  <m:ctrlPr>
                                    <a:rPr lang="en-US" sz="2600" i="1">
                                      <a:latin typeface="Cambria Math" panose="02040503050406030204" pitchFamily="18" charset="0"/>
                                      <a:ea typeface="Cambria Math" panose="02040503050406030204" pitchFamily="18" charset="0"/>
                                    </a:rPr>
                                  </m:ctrlPr>
                                </m:sSupPr>
                                <m:e>
                                  <m:r>
                                    <a:rPr lang="en-US" sz="2600" i="1">
                                      <a:latin typeface="Cambria Math" panose="02040503050406030204" pitchFamily="18" charset="0"/>
                                      <a:ea typeface="Cambria Math" panose="02040503050406030204" pitchFamily="18" charset="0"/>
                                    </a:rPr>
                                    <m:t>𝑒</m:t>
                                  </m:r>
                                </m:e>
                                <m:sup>
                                  <m:r>
                                    <a:rPr lang="en-US" sz="2600" i="1">
                                      <a:latin typeface="Cambria Math" panose="02040503050406030204" pitchFamily="18" charset="0"/>
                                      <a:ea typeface="Cambria Math" panose="02040503050406030204" pitchFamily="18" charset="0"/>
                                    </a:rPr>
                                    <m:t>−</m:t>
                                  </m:r>
                                  <m:r>
                                    <a:rPr lang="en-US" sz="2600" i="1">
                                      <a:latin typeface="Cambria Math" panose="02040503050406030204" pitchFamily="18" charset="0"/>
                                      <a:ea typeface="Cambria Math" panose="02040503050406030204" pitchFamily="18" charset="0"/>
                                    </a:rPr>
                                    <m:t>𝑘𝑡</m:t>
                                  </m:r>
                                </m:sup>
                              </m:sSup>
                              <m:r>
                                <a:rPr lang="en-US" sz="2600" i="1">
                                  <a:latin typeface="Cambria Math" panose="02040503050406030204" pitchFamily="18" charset="0"/>
                                  <a:ea typeface="Cambria Math" panose="02040503050406030204" pitchFamily="18" charset="0"/>
                                </a:rPr>
                                <m:t>𝑑𝑡</m:t>
                              </m:r>
                            </m:e>
                          </m:nary>
                        </m:den>
                      </m:f>
                      <m:r>
                        <a:rPr lang="en-US" sz="2600" b="0" i="1" smtClean="0">
                          <a:latin typeface="Cambria Math" panose="02040503050406030204" pitchFamily="18" charset="0"/>
                          <a:ea typeface="Cambria Math" panose="02040503050406030204" pitchFamily="18" charset="0"/>
                        </a:rPr>
                        <m:t>=</m:t>
                      </m:r>
                      <m:f>
                        <m:fPr>
                          <m:ctrlPr>
                            <a:rPr lang="en-US" sz="2600" i="1">
                              <a:latin typeface="Cambria Math" panose="02040503050406030204" pitchFamily="18" charset="0"/>
                            </a:rPr>
                          </m:ctrlPr>
                        </m:fPr>
                        <m:num>
                          <m:nary>
                            <m:naryPr>
                              <m:limLoc m:val="undOvr"/>
                              <m:ctrlPr>
                                <a:rPr lang="en-US" sz="2600" i="1" smtClean="0">
                                  <a:latin typeface="Cambria Math" panose="02040503050406030204" pitchFamily="18" charset="0"/>
                                </a:rPr>
                              </m:ctrlPr>
                            </m:naryPr>
                            <m:sub>
                              <m:r>
                                <a:rPr lang="en-US" sz="2600" i="1">
                                  <a:latin typeface="Cambria Math" panose="02040503050406030204" pitchFamily="18" charset="0"/>
                                </a:rPr>
                                <m:t>0</m:t>
                              </m:r>
                            </m:sub>
                            <m:sup>
                              <m:r>
                                <a:rPr lang="en-US" sz="2600" i="1">
                                  <a:latin typeface="Cambria Math" panose="02040503050406030204" pitchFamily="18" charset="0"/>
                                  <a:ea typeface="Cambria Math" panose="02040503050406030204" pitchFamily="18" charset="0"/>
                                </a:rPr>
                                <m:t>∞</m:t>
                              </m:r>
                            </m:sup>
                            <m:e>
                              <m:r>
                                <a:rPr lang="en-US" sz="2600" i="1">
                                  <a:latin typeface="Cambria Math" panose="02040503050406030204" pitchFamily="18" charset="0"/>
                                  <a:ea typeface="Cambria Math" panose="02040503050406030204" pitchFamily="18" charset="0"/>
                                </a:rPr>
                                <m:t>𝑡</m:t>
                              </m:r>
                              <m:sSup>
                                <m:sSupPr>
                                  <m:ctrlPr>
                                    <a:rPr lang="en-US" sz="2600" i="1">
                                      <a:latin typeface="Cambria Math" panose="02040503050406030204" pitchFamily="18" charset="0"/>
                                      <a:ea typeface="Cambria Math" panose="02040503050406030204" pitchFamily="18" charset="0"/>
                                    </a:rPr>
                                  </m:ctrlPr>
                                </m:sSupPr>
                                <m:e>
                                  <m:r>
                                    <a:rPr lang="en-US" sz="2600" i="1">
                                      <a:latin typeface="Cambria Math" panose="02040503050406030204" pitchFamily="18" charset="0"/>
                                      <a:ea typeface="Cambria Math" panose="02040503050406030204" pitchFamily="18" charset="0"/>
                                    </a:rPr>
                                    <m:t>𝑒</m:t>
                                  </m:r>
                                </m:e>
                                <m:sup>
                                  <m:r>
                                    <a:rPr lang="en-US" sz="2600" i="1">
                                      <a:latin typeface="Cambria Math" panose="02040503050406030204" pitchFamily="18" charset="0"/>
                                      <a:ea typeface="Cambria Math" panose="02040503050406030204" pitchFamily="18" charset="0"/>
                                    </a:rPr>
                                    <m:t>−</m:t>
                                  </m:r>
                                  <m:r>
                                    <a:rPr lang="en-US" sz="2600" i="1">
                                      <a:latin typeface="Cambria Math" panose="02040503050406030204" pitchFamily="18" charset="0"/>
                                      <a:ea typeface="Cambria Math" panose="02040503050406030204" pitchFamily="18" charset="0"/>
                                    </a:rPr>
                                    <m:t>𝑘𝑡</m:t>
                                  </m:r>
                                </m:sup>
                              </m:sSup>
                              <m:r>
                                <a:rPr lang="en-US" sz="2600" i="1">
                                  <a:latin typeface="Cambria Math" panose="02040503050406030204" pitchFamily="18" charset="0"/>
                                  <a:ea typeface="Cambria Math" panose="02040503050406030204" pitchFamily="18" charset="0"/>
                                </a:rPr>
                                <m:t>𝑑𝑡</m:t>
                              </m:r>
                            </m:e>
                          </m:nary>
                        </m:num>
                        <m:den>
                          <m:r>
                            <a:rPr lang="en-US" sz="2600" b="0" i="1" smtClean="0">
                              <a:latin typeface="Cambria Math" panose="02040503050406030204" pitchFamily="18" charset="0"/>
                              <a:ea typeface="Cambria Math" panose="02040503050406030204" pitchFamily="18" charset="0"/>
                            </a:rPr>
                            <m:t>−</m:t>
                          </m:r>
                          <m:f>
                            <m:fPr>
                              <m:ctrlPr>
                                <a:rPr lang="en-US" sz="2600" b="0" i="1" smtClean="0">
                                  <a:latin typeface="Cambria Math" panose="02040503050406030204" pitchFamily="18" charset="0"/>
                                  <a:ea typeface="Cambria Math" panose="02040503050406030204" pitchFamily="18" charset="0"/>
                                </a:rPr>
                              </m:ctrlPr>
                            </m:fPr>
                            <m:num>
                              <m:r>
                                <a:rPr lang="en-US" sz="2600" b="0" i="1" smtClean="0">
                                  <a:latin typeface="Cambria Math" panose="02040503050406030204" pitchFamily="18" charset="0"/>
                                  <a:ea typeface="Cambria Math" panose="02040503050406030204" pitchFamily="18" charset="0"/>
                                </a:rPr>
                                <m:t>1</m:t>
                              </m:r>
                            </m:num>
                            <m:den>
                              <m:r>
                                <a:rPr lang="en-US" sz="2600" b="0" i="1" smtClean="0">
                                  <a:latin typeface="Cambria Math" panose="02040503050406030204" pitchFamily="18" charset="0"/>
                                  <a:ea typeface="Cambria Math" panose="02040503050406030204" pitchFamily="18" charset="0"/>
                                </a:rPr>
                                <m:t>𝑘</m:t>
                              </m:r>
                            </m:den>
                          </m:f>
                          <m:sSup>
                            <m:sSupPr>
                              <m:ctrlPr>
                                <a:rPr lang="en-US" sz="2600" b="0" i="1" smtClean="0">
                                  <a:latin typeface="Cambria Math" panose="02040503050406030204" pitchFamily="18" charset="0"/>
                                  <a:ea typeface="Cambria Math" panose="02040503050406030204" pitchFamily="18" charset="0"/>
                                </a:rPr>
                              </m:ctrlPr>
                            </m:sSupPr>
                            <m:e>
                              <m:r>
                                <a:rPr lang="en-US" sz="2600" b="0" i="1" smtClean="0">
                                  <a:latin typeface="Cambria Math" panose="02040503050406030204" pitchFamily="18" charset="0"/>
                                  <a:ea typeface="Cambria Math" panose="02040503050406030204" pitchFamily="18" charset="0"/>
                                </a:rPr>
                                <m:t>𝑒</m:t>
                              </m:r>
                            </m:e>
                            <m:sup>
                              <m:r>
                                <a:rPr lang="en-US" sz="2600" b="0" i="1" smtClean="0">
                                  <a:latin typeface="Cambria Math" panose="02040503050406030204" pitchFamily="18" charset="0"/>
                                  <a:ea typeface="Cambria Math" panose="02040503050406030204" pitchFamily="18" charset="0"/>
                                </a:rPr>
                                <m:t>−</m:t>
                              </m:r>
                              <m:r>
                                <a:rPr lang="en-US" sz="2600" b="0" i="1" smtClean="0">
                                  <a:latin typeface="Cambria Math" panose="02040503050406030204" pitchFamily="18" charset="0"/>
                                  <a:ea typeface="Cambria Math" panose="02040503050406030204" pitchFamily="18" charset="0"/>
                                </a:rPr>
                                <m:t>𝑘𝑡</m:t>
                              </m:r>
                            </m:sup>
                          </m:sSup>
                          <m:d>
                            <m:dPr>
                              <m:begChr m:val="|"/>
                              <m:endChr m:val=""/>
                              <m:ctrlPr>
                                <a:rPr lang="en-US" sz="2600" b="0" i="1" smtClean="0">
                                  <a:latin typeface="Cambria Math" panose="02040503050406030204" pitchFamily="18" charset="0"/>
                                  <a:ea typeface="Cambria Math" panose="02040503050406030204" pitchFamily="18" charset="0"/>
                                </a:rPr>
                              </m:ctrlPr>
                            </m:dPr>
                            <m:e>
                              <m:m>
                                <m:mPr>
                                  <m:mcs>
                                    <m:mc>
                                      <m:mcPr>
                                        <m:count m:val="1"/>
                                        <m:mcJc m:val="center"/>
                                      </m:mcPr>
                                    </m:mc>
                                  </m:mcs>
                                  <m:ctrlPr>
                                    <a:rPr lang="en-US" sz="2600" b="0" i="1" smtClean="0">
                                      <a:latin typeface="Cambria Math" panose="02040503050406030204" pitchFamily="18" charset="0"/>
                                      <a:ea typeface="Cambria Math" panose="02040503050406030204" pitchFamily="18" charset="0"/>
                                    </a:rPr>
                                  </m:ctrlPr>
                                </m:mPr>
                                <m:mr>
                                  <m:e>
                                    <m:r>
                                      <a:rPr lang="en-US" sz="2600" i="1">
                                        <a:latin typeface="Cambria Math" panose="02040503050406030204" pitchFamily="18" charset="0"/>
                                        <a:ea typeface="Cambria Math" panose="02040503050406030204" pitchFamily="18" charset="0"/>
                                      </a:rPr>
                                      <m:t>∞</m:t>
                                    </m:r>
                                  </m:e>
                                </m:mr>
                                <m:mr>
                                  <m:e>
                                    <m:r>
                                      <a:rPr lang="ru-RU" sz="2600" b="0" i="1" smtClean="0">
                                        <a:latin typeface="Cambria Math" panose="02040503050406030204" pitchFamily="18" charset="0"/>
                                        <a:ea typeface="Cambria Math" panose="02040503050406030204" pitchFamily="18" charset="0"/>
                                      </a:rPr>
                                      <m:t>0</m:t>
                                    </m:r>
                                  </m:e>
                                </m:mr>
                              </m:m>
                            </m:e>
                          </m:d>
                        </m:den>
                      </m:f>
                      <m:r>
                        <a:rPr lang="ru-RU" sz="2600" b="0" i="1" smtClean="0">
                          <a:latin typeface="Cambria Math" panose="02040503050406030204" pitchFamily="18" charset="0"/>
                          <a:ea typeface="Cambria Math" panose="02040503050406030204" pitchFamily="18" charset="0"/>
                        </a:rPr>
                        <m:t>=</m:t>
                      </m:r>
                      <m:f>
                        <m:fPr>
                          <m:ctrlPr>
                            <a:rPr lang="en-US" sz="2600" i="1">
                              <a:latin typeface="Cambria Math" panose="02040503050406030204" pitchFamily="18" charset="0"/>
                            </a:rPr>
                          </m:ctrlPr>
                        </m:fPr>
                        <m:num>
                          <m:nary>
                            <m:naryPr>
                              <m:limLoc m:val="undOvr"/>
                              <m:ctrlPr>
                                <a:rPr lang="en-US" sz="2600" i="1">
                                  <a:latin typeface="Cambria Math" panose="02040503050406030204" pitchFamily="18" charset="0"/>
                                </a:rPr>
                              </m:ctrlPr>
                            </m:naryPr>
                            <m:sub>
                              <m:r>
                                <a:rPr lang="en-US" sz="2600" i="1">
                                  <a:latin typeface="Cambria Math" panose="02040503050406030204" pitchFamily="18" charset="0"/>
                                </a:rPr>
                                <m:t>0</m:t>
                              </m:r>
                            </m:sub>
                            <m:sup>
                              <m:r>
                                <a:rPr lang="en-US" sz="2600" i="1">
                                  <a:latin typeface="Cambria Math" panose="02040503050406030204" pitchFamily="18" charset="0"/>
                                  <a:ea typeface="Cambria Math" panose="02040503050406030204" pitchFamily="18" charset="0"/>
                                </a:rPr>
                                <m:t>∞</m:t>
                              </m:r>
                            </m:sup>
                            <m:e>
                              <m:r>
                                <a:rPr lang="en-US" sz="2600" i="1">
                                  <a:latin typeface="Cambria Math" panose="02040503050406030204" pitchFamily="18" charset="0"/>
                                  <a:ea typeface="Cambria Math" panose="02040503050406030204" pitchFamily="18" charset="0"/>
                                </a:rPr>
                                <m:t>𝑡</m:t>
                              </m:r>
                              <m:sSup>
                                <m:sSupPr>
                                  <m:ctrlPr>
                                    <a:rPr lang="en-US" sz="2600" i="1">
                                      <a:latin typeface="Cambria Math" panose="02040503050406030204" pitchFamily="18" charset="0"/>
                                      <a:ea typeface="Cambria Math" panose="02040503050406030204" pitchFamily="18" charset="0"/>
                                    </a:rPr>
                                  </m:ctrlPr>
                                </m:sSupPr>
                                <m:e>
                                  <m:r>
                                    <a:rPr lang="en-US" sz="2600" i="1">
                                      <a:latin typeface="Cambria Math" panose="02040503050406030204" pitchFamily="18" charset="0"/>
                                      <a:ea typeface="Cambria Math" panose="02040503050406030204" pitchFamily="18" charset="0"/>
                                    </a:rPr>
                                    <m:t>𝑒</m:t>
                                  </m:r>
                                </m:e>
                                <m:sup>
                                  <m:r>
                                    <a:rPr lang="en-US" sz="2600" i="1">
                                      <a:latin typeface="Cambria Math" panose="02040503050406030204" pitchFamily="18" charset="0"/>
                                      <a:ea typeface="Cambria Math" panose="02040503050406030204" pitchFamily="18" charset="0"/>
                                    </a:rPr>
                                    <m:t>−</m:t>
                                  </m:r>
                                  <m:r>
                                    <a:rPr lang="en-US" sz="2600" i="1">
                                      <a:latin typeface="Cambria Math" panose="02040503050406030204" pitchFamily="18" charset="0"/>
                                      <a:ea typeface="Cambria Math" panose="02040503050406030204" pitchFamily="18" charset="0"/>
                                    </a:rPr>
                                    <m:t>𝑘𝑡</m:t>
                                  </m:r>
                                </m:sup>
                              </m:sSup>
                              <m:r>
                                <a:rPr lang="en-US" sz="2600" i="1">
                                  <a:latin typeface="Cambria Math" panose="02040503050406030204" pitchFamily="18" charset="0"/>
                                  <a:ea typeface="Cambria Math" panose="02040503050406030204" pitchFamily="18" charset="0"/>
                                </a:rPr>
                                <m:t>𝑑𝑡</m:t>
                              </m:r>
                            </m:e>
                          </m:nary>
                        </m:num>
                        <m:den>
                          <m:r>
                            <a:rPr lang="en-US" sz="2600" i="1">
                              <a:latin typeface="Cambria Math" panose="02040503050406030204" pitchFamily="18" charset="0"/>
                              <a:ea typeface="Cambria Math" panose="02040503050406030204" pitchFamily="18" charset="0"/>
                            </a:rPr>
                            <m:t>−</m:t>
                          </m:r>
                          <m:f>
                            <m:fPr>
                              <m:ctrlPr>
                                <a:rPr lang="en-US" sz="2600" i="1">
                                  <a:latin typeface="Cambria Math" panose="02040503050406030204" pitchFamily="18" charset="0"/>
                                  <a:ea typeface="Cambria Math" panose="02040503050406030204" pitchFamily="18" charset="0"/>
                                </a:rPr>
                              </m:ctrlPr>
                            </m:fPr>
                            <m:num>
                              <m:r>
                                <a:rPr lang="en-US" sz="2600" i="1">
                                  <a:latin typeface="Cambria Math" panose="02040503050406030204" pitchFamily="18" charset="0"/>
                                  <a:ea typeface="Cambria Math" panose="02040503050406030204" pitchFamily="18" charset="0"/>
                                </a:rPr>
                                <m:t>1</m:t>
                              </m:r>
                            </m:num>
                            <m:den>
                              <m:r>
                                <a:rPr lang="en-US" sz="2600" i="1">
                                  <a:latin typeface="Cambria Math" panose="02040503050406030204" pitchFamily="18" charset="0"/>
                                  <a:ea typeface="Cambria Math" panose="02040503050406030204" pitchFamily="18" charset="0"/>
                                </a:rPr>
                                <m:t>𝑘</m:t>
                              </m:r>
                            </m:den>
                          </m:f>
                          <m:r>
                            <a:rPr lang="ru-RU" sz="2600" b="0" i="1" smtClean="0">
                              <a:latin typeface="Cambria Math" panose="02040503050406030204" pitchFamily="18" charset="0"/>
                              <a:ea typeface="Cambria Math" panose="02040503050406030204" pitchFamily="18" charset="0"/>
                            </a:rPr>
                            <m:t>(0−1)</m:t>
                          </m:r>
                        </m:den>
                      </m:f>
                      <m:r>
                        <a:rPr lang="ru-RU" sz="2600" b="0" i="1" smtClean="0">
                          <a:latin typeface="Cambria Math" panose="02040503050406030204" pitchFamily="18" charset="0"/>
                          <a:ea typeface="Cambria Math" panose="02040503050406030204" pitchFamily="18" charset="0"/>
                        </a:rPr>
                        <m:t>=</m:t>
                      </m:r>
                      <m:r>
                        <a:rPr lang="en-US" sz="2600" b="0" i="1" smtClean="0">
                          <a:latin typeface="Cambria Math" panose="02040503050406030204" pitchFamily="18" charset="0"/>
                          <a:ea typeface="Cambria Math" panose="02040503050406030204" pitchFamily="18" charset="0"/>
                        </a:rPr>
                        <m:t>𝑘</m:t>
                      </m:r>
                      <m:nary>
                        <m:naryPr>
                          <m:limLoc m:val="undOvr"/>
                          <m:ctrlPr>
                            <a:rPr lang="en-US" sz="2600" i="1">
                              <a:latin typeface="Cambria Math" panose="02040503050406030204" pitchFamily="18" charset="0"/>
                            </a:rPr>
                          </m:ctrlPr>
                        </m:naryPr>
                        <m:sub>
                          <m:r>
                            <a:rPr lang="en-US" sz="2600" i="1">
                              <a:latin typeface="Cambria Math" panose="02040503050406030204" pitchFamily="18" charset="0"/>
                            </a:rPr>
                            <m:t>0</m:t>
                          </m:r>
                        </m:sub>
                        <m:sup>
                          <m:r>
                            <a:rPr lang="en-US" sz="2600" i="1">
                              <a:latin typeface="Cambria Math" panose="02040503050406030204" pitchFamily="18" charset="0"/>
                              <a:ea typeface="Cambria Math" panose="02040503050406030204" pitchFamily="18" charset="0"/>
                            </a:rPr>
                            <m:t>∞</m:t>
                          </m:r>
                        </m:sup>
                        <m:e>
                          <m:r>
                            <a:rPr lang="en-US" sz="2600" i="1">
                              <a:latin typeface="Cambria Math" panose="02040503050406030204" pitchFamily="18" charset="0"/>
                              <a:ea typeface="Cambria Math" panose="02040503050406030204" pitchFamily="18" charset="0"/>
                            </a:rPr>
                            <m:t>𝑡</m:t>
                          </m:r>
                          <m:sSup>
                            <m:sSupPr>
                              <m:ctrlPr>
                                <a:rPr lang="en-US" sz="2600" i="1">
                                  <a:latin typeface="Cambria Math" panose="02040503050406030204" pitchFamily="18" charset="0"/>
                                  <a:ea typeface="Cambria Math" panose="02040503050406030204" pitchFamily="18" charset="0"/>
                                </a:rPr>
                              </m:ctrlPr>
                            </m:sSupPr>
                            <m:e>
                              <m:r>
                                <a:rPr lang="en-US" sz="2600" i="1">
                                  <a:latin typeface="Cambria Math" panose="02040503050406030204" pitchFamily="18" charset="0"/>
                                  <a:ea typeface="Cambria Math" panose="02040503050406030204" pitchFamily="18" charset="0"/>
                                </a:rPr>
                                <m:t>𝑒</m:t>
                              </m:r>
                            </m:e>
                            <m:sup>
                              <m:r>
                                <a:rPr lang="en-US" sz="2600" i="1">
                                  <a:latin typeface="Cambria Math" panose="02040503050406030204" pitchFamily="18" charset="0"/>
                                  <a:ea typeface="Cambria Math" panose="02040503050406030204" pitchFamily="18" charset="0"/>
                                </a:rPr>
                                <m:t>−</m:t>
                              </m:r>
                              <m:r>
                                <a:rPr lang="en-US" sz="2600" i="1">
                                  <a:latin typeface="Cambria Math" panose="02040503050406030204" pitchFamily="18" charset="0"/>
                                  <a:ea typeface="Cambria Math" panose="02040503050406030204" pitchFamily="18" charset="0"/>
                                </a:rPr>
                                <m:t>𝑘𝑡</m:t>
                              </m:r>
                            </m:sup>
                          </m:sSup>
                          <m:r>
                            <a:rPr lang="en-US" sz="2600" i="1">
                              <a:latin typeface="Cambria Math" panose="02040503050406030204" pitchFamily="18" charset="0"/>
                              <a:ea typeface="Cambria Math" panose="02040503050406030204" pitchFamily="18" charset="0"/>
                            </a:rPr>
                            <m:t>𝑑𝑡</m:t>
                          </m:r>
                        </m:e>
                      </m:nary>
                    </m:oMath>
                  </m:oMathPara>
                </a14:m>
                <a:endParaRPr lang="ru-RU" sz="2600" dirty="0"/>
              </a:p>
            </p:txBody>
          </p:sp>
        </mc:Choice>
        <mc:Fallback>
          <p:sp>
            <p:nvSpPr>
              <p:cNvPr id="5" name="Объект 4">
                <a:extLst>
                  <a:ext uri="{FF2B5EF4-FFF2-40B4-BE49-F238E27FC236}">
                    <a16:creationId xmlns:a16="http://schemas.microsoft.com/office/drawing/2014/main" id="{5F36A86D-0518-5879-D125-813AE9C1D6F7}"/>
                  </a:ext>
                </a:extLst>
              </p:cNvPr>
              <p:cNvSpPr>
                <a:spLocks noGrp="1" noRot="1" noChangeAspect="1" noMove="1" noResize="1" noEditPoints="1" noAdjustHandles="1" noChangeArrowheads="1" noChangeShapeType="1" noTextEdit="1"/>
              </p:cNvSpPr>
              <p:nvPr>
                <p:ph sz="half" idx="1"/>
              </p:nvPr>
            </p:nvSpPr>
            <p:spPr>
              <a:xfrm>
                <a:off x="0" y="1907569"/>
                <a:ext cx="9143999" cy="1586537"/>
              </a:xfrm>
              <a:blipFill>
                <a:blip r:embed="rId3"/>
                <a:stretch>
                  <a:fillRect t="-92857" b="-130952"/>
                </a:stretch>
              </a:blipFill>
            </p:spPr>
            <p:txBody>
              <a:bodyPr/>
              <a:lstStyle/>
              <a:p>
                <a:r>
                  <a:rPr lang="ru-RU">
                    <a:noFill/>
                  </a:rPr>
                  <a:t> </a:t>
                </a:r>
              </a:p>
            </p:txBody>
          </p:sp>
        </mc:Fallback>
      </mc:AlternateContent>
    </p:spTree>
    <p:extLst>
      <p:ext uri="{BB962C8B-B14F-4D97-AF65-F5344CB8AC3E}">
        <p14:creationId xmlns:p14="http://schemas.microsoft.com/office/powerpoint/2010/main" val="3785372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a:extLst>
              <a:ext uri="{FF2B5EF4-FFF2-40B4-BE49-F238E27FC236}">
                <a16:creationId xmlns:a16="http://schemas.microsoft.com/office/drawing/2014/main" id="{578D7015-8078-E895-F588-5053D801CD30}"/>
              </a:ext>
            </a:extLst>
          </p:cNvPr>
          <p:cNvSpPr>
            <a:spLocks noGrp="1"/>
          </p:cNvSpPr>
          <p:nvPr>
            <p:ph type="title"/>
          </p:nvPr>
        </p:nvSpPr>
        <p:spPr>
          <a:xfrm>
            <a:off x="457200" y="306435"/>
            <a:ext cx="6824382" cy="527284"/>
          </a:xfrm>
        </p:spPr>
        <p:txBody>
          <a:bodyPr>
            <a:normAutofit/>
          </a:bodyPr>
          <a:lstStyle/>
          <a:p>
            <a:r>
              <a:rPr lang="en-US" sz="2600" dirty="0"/>
              <a:t>Related problem 1</a:t>
            </a:r>
            <a:endParaRPr lang="ru-RU" sz="2600" dirty="0"/>
          </a:p>
        </p:txBody>
      </p:sp>
      <p:sp>
        <p:nvSpPr>
          <p:cNvPr id="2" name="TextBox 1">
            <a:extLst>
              <a:ext uri="{FF2B5EF4-FFF2-40B4-BE49-F238E27FC236}">
                <a16:creationId xmlns:a16="http://schemas.microsoft.com/office/drawing/2014/main" id="{7AFD8314-F906-0206-9090-4F7910FEB9AB}"/>
              </a:ext>
            </a:extLst>
          </p:cNvPr>
          <p:cNvSpPr txBox="1"/>
          <p:nvPr/>
        </p:nvSpPr>
        <p:spPr>
          <a:xfrm>
            <a:off x="8738235" y="4774168"/>
            <a:ext cx="405765" cy="369332"/>
          </a:xfrm>
          <a:prstGeom prst="rect">
            <a:avLst/>
          </a:prstGeom>
          <a:noFill/>
        </p:spPr>
        <p:txBody>
          <a:bodyPr wrap="square">
            <a:spAutoFit/>
          </a:bodyPr>
          <a:lstStyle/>
          <a:p>
            <a:pPr algn="ctr"/>
            <a:r>
              <a:rPr lang="en-US" dirty="0">
                <a:solidFill>
                  <a:schemeClr val="bg1">
                    <a:lumMod val="75000"/>
                  </a:schemeClr>
                </a:solidFill>
              </a:rPr>
              <a:t>9</a:t>
            </a:r>
            <a:endParaRPr lang="ru-RU" dirty="0">
              <a:solidFill>
                <a:schemeClr val="bg1">
                  <a:lumMod val="75000"/>
                </a:schemeClr>
              </a:solidFill>
            </a:endParaRPr>
          </a:p>
        </p:txBody>
      </p:sp>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23E46BE1-3016-082C-B788-BA5FA80C0FF7}"/>
                  </a:ext>
                </a:extLst>
              </p:cNvPr>
              <p:cNvSpPr txBox="1"/>
              <p:nvPr/>
            </p:nvSpPr>
            <p:spPr>
              <a:xfrm>
                <a:off x="0" y="1204099"/>
                <a:ext cx="9144000" cy="29656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𝑇</m:t>
                          </m:r>
                        </m:e>
                        <m:sub>
                          <m:r>
                            <a:rPr lang="en-US" sz="3200" b="0" i="1" smtClean="0">
                              <a:latin typeface="Cambria Math" panose="02040503050406030204" pitchFamily="18" charset="0"/>
                            </a:rPr>
                            <m:t>𝑎𝑣𝑒𝑟</m:t>
                          </m:r>
                        </m:sub>
                      </m:sSub>
                      <m:r>
                        <a:rPr lang="en-US" sz="3200" b="0" i="1" smtClean="0">
                          <a:latin typeface="Cambria Math" panose="02040503050406030204" pitchFamily="18" charset="0"/>
                        </a:rPr>
                        <m:t>=</m:t>
                      </m:r>
                      <m:r>
                        <a:rPr lang="en-US" sz="3200" i="1">
                          <a:latin typeface="Cambria Math" panose="02040503050406030204" pitchFamily="18" charset="0"/>
                          <a:ea typeface="Cambria Math" panose="02040503050406030204" pitchFamily="18" charset="0"/>
                        </a:rPr>
                        <m:t>𝑘</m:t>
                      </m:r>
                      <m:nary>
                        <m:naryPr>
                          <m:limLoc m:val="undOvr"/>
                          <m:ctrlPr>
                            <a:rPr lang="en-US" sz="3200" i="1">
                              <a:latin typeface="Cambria Math" panose="02040503050406030204" pitchFamily="18" charset="0"/>
                            </a:rPr>
                          </m:ctrlPr>
                        </m:naryPr>
                        <m:sub>
                          <m:r>
                            <a:rPr lang="en-US" sz="3200" i="1">
                              <a:latin typeface="Cambria Math" panose="02040503050406030204" pitchFamily="18" charset="0"/>
                            </a:rPr>
                            <m:t>0</m:t>
                          </m:r>
                        </m:sub>
                        <m:sup>
                          <m:r>
                            <a:rPr lang="en-US" sz="3200" i="1">
                              <a:latin typeface="Cambria Math" panose="02040503050406030204" pitchFamily="18" charset="0"/>
                              <a:ea typeface="Cambria Math" panose="02040503050406030204" pitchFamily="18" charset="0"/>
                            </a:rPr>
                            <m:t>∞</m:t>
                          </m:r>
                        </m:sup>
                        <m:e>
                          <m:r>
                            <a:rPr lang="en-US" sz="3200" i="1">
                              <a:latin typeface="Cambria Math" panose="02040503050406030204" pitchFamily="18" charset="0"/>
                              <a:ea typeface="Cambria Math" panose="02040503050406030204" pitchFamily="18" charset="0"/>
                            </a:rPr>
                            <m:t>𝑡</m:t>
                          </m:r>
                          <m:sSup>
                            <m:sSupPr>
                              <m:ctrlPr>
                                <a:rPr lang="en-US" sz="3200" i="1">
                                  <a:latin typeface="Cambria Math" panose="02040503050406030204" pitchFamily="18" charset="0"/>
                                  <a:ea typeface="Cambria Math" panose="02040503050406030204" pitchFamily="18" charset="0"/>
                                </a:rPr>
                              </m:ctrlPr>
                            </m:sSupPr>
                            <m:e>
                              <m:r>
                                <a:rPr lang="en-US" sz="3200" i="1">
                                  <a:latin typeface="Cambria Math" panose="02040503050406030204" pitchFamily="18" charset="0"/>
                                  <a:ea typeface="Cambria Math" panose="02040503050406030204" pitchFamily="18" charset="0"/>
                                </a:rPr>
                                <m:t>𝑒</m:t>
                              </m:r>
                            </m:e>
                            <m:sup>
                              <m:r>
                                <a:rPr lang="en-US" sz="3200" i="1">
                                  <a:latin typeface="Cambria Math" panose="02040503050406030204" pitchFamily="18" charset="0"/>
                                  <a:ea typeface="Cambria Math" panose="02040503050406030204" pitchFamily="18" charset="0"/>
                                </a:rPr>
                                <m:t>−</m:t>
                              </m:r>
                              <m:r>
                                <a:rPr lang="en-US" sz="3200" i="1">
                                  <a:latin typeface="Cambria Math" panose="02040503050406030204" pitchFamily="18" charset="0"/>
                                  <a:ea typeface="Cambria Math" panose="02040503050406030204" pitchFamily="18" charset="0"/>
                                </a:rPr>
                                <m:t>𝑘𝑡</m:t>
                              </m:r>
                            </m:sup>
                          </m:sSup>
                          <m:r>
                            <a:rPr lang="en-US" sz="3200" i="1">
                              <a:latin typeface="Cambria Math" panose="02040503050406030204" pitchFamily="18" charset="0"/>
                              <a:ea typeface="Cambria Math" panose="02040503050406030204" pitchFamily="18" charset="0"/>
                            </a:rPr>
                            <m:t>𝑑𝑡</m:t>
                          </m:r>
                        </m:e>
                      </m:nary>
                      <m:r>
                        <a:rPr lang="ru-RU" sz="3200" b="0" i="1" smtClean="0">
                          <a:latin typeface="Cambria Math" panose="02040503050406030204" pitchFamily="18" charset="0"/>
                          <a:ea typeface="Cambria Math" panose="02040503050406030204" pitchFamily="18" charset="0"/>
                        </a:rPr>
                        <m:t>=</m:t>
                      </m:r>
                      <m:r>
                        <a:rPr lang="en-US" sz="3200" i="1">
                          <a:latin typeface="Cambria Math" panose="02040503050406030204" pitchFamily="18" charset="0"/>
                          <a:ea typeface="Cambria Math" panose="02040503050406030204" pitchFamily="18" charset="0"/>
                        </a:rPr>
                        <m:t>−</m:t>
                      </m:r>
                      <m:r>
                        <a:rPr lang="en-US" sz="3200" b="0" i="1" smtClean="0">
                          <a:latin typeface="Cambria Math" panose="02040503050406030204" pitchFamily="18" charset="0"/>
                          <a:ea typeface="Cambria Math" panose="02040503050406030204" pitchFamily="18" charset="0"/>
                        </a:rPr>
                        <m:t>𝑡</m:t>
                      </m:r>
                      <m:sSup>
                        <m:sSupPr>
                          <m:ctrlPr>
                            <a:rPr lang="en-US" sz="3200" i="1">
                              <a:latin typeface="Cambria Math" panose="02040503050406030204" pitchFamily="18" charset="0"/>
                              <a:ea typeface="Cambria Math" panose="02040503050406030204" pitchFamily="18" charset="0"/>
                            </a:rPr>
                          </m:ctrlPr>
                        </m:sSupPr>
                        <m:e>
                          <m:r>
                            <a:rPr lang="en-US" sz="3200" i="1">
                              <a:latin typeface="Cambria Math" panose="02040503050406030204" pitchFamily="18" charset="0"/>
                              <a:ea typeface="Cambria Math" panose="02040503050406030204" pitchFamily="18" charset="0"/>
                            </a:rPr>
                            <m:t>𝑒</m:t>
                          </m:r>
                        </m:e>
                        <m:sup>
                          <m:r>
                            <a:rPr lang="en-US" sz="3200" i="1">
                              <a:latin typeface="Cambria Math" panose="02040503050406030204" pitchFamily="18" charset="0"/>
                              <a:ea typeface="Cambria Math" panose="02040503050406030204" pitchFamily="18" charset="0"/>
                            </a:rPr>
                            <m:t>−</m:t>
                          </m:r>
                          <m:r>
                            <a:rPr lang="en-US" sz="3200" i="1">
                              <a:latin typeface="Cambria Math" panose="02040503050406030204" pitchFamily="18" charset="0"/>
                              <a:ea typeface="Cambria Math" panose="02040503050406030204" pitchFamily="18" charset="0"/>
                            </a:rPr>
                            <m:t>𝑘𝑡</m:t>
                          </m:r>
                        </m:sup>
                      </m:sSup>
                      <m:d>
                        <m:dPr>
                          <m:begChr m:val="|"/>
                          <m:endChr m:val=""/>
                          <m:ctrlPr>
                            <a:rPr lang="en-US" sz="3200" i="1">
                              <a:latin typeface="Cambria Math" panose="02040503050406030204" pitchFamily="18" charset="0"/>
                              <a:ea typeface="Cambria Math" panose="02040503050406030204" pitchFamily="18" charset="0"/>
                            </a:rPr>
                          </m:ctrlPr>
                        </m:dPr>
                        <m:e>
                          <m:m>
                            <m:mPr>
                              <m:mcs>
                                <m:mc>
                                  <m:mcPr>
                                    <m:count m:val="1"/>
                                    <m:mcJc m:val="center"/>
                                  </m:mcPr>
                                </m:mc>
                              </m:mcs>
                              <m:ctrlPr>
                                <a:rPr lang="en-US" sz="3200" i="1">
                                  <a:latin typeface="Cambria Math" panose="02040503050406030204" pitchFamily="18" charset="0"/>
                                  <a:ea typeface="Cambria Math" panose="02040503050406030204" pitchFamily="18" charset="0"/>
                                </a:rPr>
                              </m:ctrlPr>
                            </m:mPr>
                            <m:mr>
                              <m:e>
                                <m:r>
                                  <a:rPr lang="en-US" sz="3200" i="1">
                                    <a:latin typeface="Cambria Math" panose="02040503050406030204" pitchFamily="18" charset="0"/>
                                    <a:ea typeface="Cambria Math" panose="02040503050406030204" pitchFamily="18" charset="0"/>
                                  </a:rPr>
                                  <m:t>∞</m:t>
                                </m:r>
                              </m:e>
                            </m:mr>
                            <m:mr>
                              <m:e>
                                <m:r>
                                  <a:rPr lang="ru-RU" sz="3200" i="1">
                                    <a:latin typeface="Cambria Math" panose="02040503050406030204" pitchFamily="18" charset="0"/>
                                    <a:ea typeface="Cambria Math" panose="02040503050406030204" pitchFamily="18" charset="0"/>
                                  </a:rPr>
                                  <m:t>0</m:t>
                                </m:r>
                              </m:e>
                            </m:mr>
                          </m:m>
                        </m:e>
                      </m:d>
                      <m:r>
                        <a:rPr lang="en-US" sz="3200" i="1">
                          <a:latin typeface="Cambria Math" panose="02040503050406030204" pitchFamily="18" charset="0"/>
                          <a:ea typeface="Cambria Math" panose="02040503050406030204" pitchFamily="18" charset="0"/>
                        </a:rPr>
                        <m:t>+</m:t>
                      </m:r>
                      <m:nary>
                        <m:naryPr>
                          <m:limLoc m:val="undOvr"/>
                          <m:ctrlPr>
                            <a:rPr lang="en-US" sz="3200" i="1">
                              <a:latin typeface="Cambria Math" panose="02040503050406030204" pitchFamily="18" charset="0"/>
                            </a:rPr>
                          </m:ctrlPr>
                        </m:naryPr>
                        <m:sub>
                          <m:r>
                            <a:rPr lang="en-US" sz="3200" i="1">
                              <a:latin typeface="Cambria Math" panose="02040503050406030204" pitchFamily="18" charset="0"/>
                            </a:rPr>
                            <m:t>0</m:t>
                          </m:r>
                        </m:sub>
                        <m:sup>
                          <m:r>
                            <a:rPr lang="en-US" sz="3200" i="1">
                              <a:latin typeface="Cambria Math" panose="02040503050406030204" pitchFamily="18" charset="0"/>
                              <a:ea typeface="Cambria Math" panose="02040503050406030204" pitchFamily="18" charset="0"/>
                            </a:rPr>
                            <m:t>∞</m:t>
                          </m:r>
                        </m:sup>
                        <m:e>
                          <m:sSup>
                            <m:sSupPr>
                              <m:ctrlPr>
                                <a:rPr lang="en-US" sz="3200" i="1">
                                  <a:latin typeface="Cambria Math" panose="02040503050406030204" pitchFamily="18" charset="0"/>
                                  <a:ea typeface="Cambria Math" panose="02040503050406030204" pitchFamily="18" charset="0"/>
                                </a:rPr>
                              </m:ctrlPr>
                            </m:sSupPr>
                            <m:e>
                              <m:r>
                                <a:rPr lang="en-US" sz="3200" i="1">
                                  <a:latin typeface="Cambria Math" panose="02040503050406030204" pitchFamily="18" charset="0"/>
                                  <a:ea typeface="Cambria Math" panose="02040503050406030204" pitchFamily="18" charset="0"/>
                                </a:rPr>
                                <m:t>𝑒</m:t>
                              </m:r>
                            </m:e>
                            <m:sup>
                              <m:r>
                                <a:rPr lang="en-US" sz="3200" i="1">
                                  <a:latin typeface="Cambria Math" panose="02040503050406030204" pitchFamily="18" charset="0"/>
                                  <a:ea typeface="Cambria Math" panose="02040503050406030204" pitchFamily="18" charset="0"/>
                                </a:rPr>
                                <m:t>−</m:t>
                              </m:r>
                              <m:r>
                                <a:rPr lang="en-US" sz="3200" i="1">
                                  <a:latin typeface="Cambria Math" panose="02040503050406030204" pitchFamily="18" charset="0"/>
                                  <a:ea typeface="Cambria Math" panose="02040503050406030204" pitchFamily="18" charset="0"/>
                                </a:rPr>
                                <m:t>𝑘𝑡</m:t>
                              </m:r>
                            </m:sup>
                          </m:sSup>
                          <m:r>
                            <a:rPr lang="en-US" sz="3200" i="1">
                              <a:latin typeface="Cambria Math" panose="02040503050406030204" pitchFamily="18" charset="0"/>
                              <a:ea typeface="Cambria Math" panose="02040503050406030204" pitchFamily="18" charset="0"/>
                            </a:rPr>
                            <m:t>𝑑𝑡</m:t>
                          </m:r>
                        </m:e>
                      </m:nary>
                    </m:oMath>
                  </m:oMathPara>
                </a14:m>
                <a:endParaRPr lang="en-US" sz="3200" dirty="0">
                  <a:ea typeface="Cambria Math" panose="02040503050406030204" pitchFamily="18" charset="0"/>
                </a:endParaRPr>
              </a:p>
              <a:p>
                <a:pPr/>
                <a:endParaRPr lang="en-US" sz="3200" dirty="0"/>
              </a:p>
              <a:p>
                <a:pPr/>
                <a14:m>
                  <m:oMathPara xmlns:m="http://schemas.openxmlformats.org/officeDocument/2006/math">
                    <m:oMathParaPr>
                      <m:jc m:val="centerGroup"/>
                    </m:oMathParaPr>
                    <m:oMath xmlns:m="http://schemas.openxmlformats.org/officeDocument/2006/math">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𝑇</m:t>
                          </m:r>
                        </m:e>
                        <m:sub>
                          <m:r>
                            <a:rPr lang="en-US" sz="3200" b="0" i="1" smtClean="0">
                              <a:latin typeface="Cambria Math" panose="02040503050406030204" pitchFamily="18" charset="0"/>
                            </a:rPr>
                            <m:t>𝑎𝑣𝑒𝑟</m:t>
                          </m:r>
                        </m:sub>
                      </m:sSub>
                      <m:r>
                        <a:rPr lang="en-US" sz="3200" b="0" i="1" smtClean="0">
                          <a:latin typeface="Cambria Math" panose="02040503050406030204" pitchFamily="18" charset="0"/>
                        </a:rPr>
                        <m:t>=−</m:t>
                      </m:r>
                      <m:d>
                        <m:dPr>
                          <m:ctrlPr>
                            <a:rPr lang="en-US" sz="3200" b="0" i="1" smtClean="0">
                              <a:latin typeface="Cambria Math" panose="02040503050406030204" pitchFamily="18" charset="0"/>
                            </a:rPr>
                          </m:ctrlPr>
                        </m:dPr>
                        <m:e>
                          <m:r>
                            <a:rPr lang="en-US" sz="3200" b="0" i="1" smtClean="0">
                              <a:latin typeface="Cambria Math" panose="02040503050406030204" pitchFamily="18" charset="0"/>
                            </a:rPr>
                            <m:t>0−0</m:t>
                          </m:r>
                        </m:e>
                      </m:d>
                      <m:r>
                        <a:rPr lang="en-US" sz="3200" b="0" i="1" smtClean="0">
                          <a:latin typeface="Cambria Math" panose="02040503050406030204" pitchFamily="18" charset="0"/>
                        </a:rPr>
                        <m:t>−</m:t>
                      </m:r>
                      <m:f>
                        <m:fPr>
                          <m:ctrlPr>
                            <a:rPr lang="en-US" sz="3200" b="0" i="1" smtClean="0">
                              <a:latin typeface="Cambria Math" panose="02040503050406030204" pitchFamily="18" charset="0"/>
                            </a:rPr>
                          </m:ctrlPr>
                        </m:fPr>
                        <m:num>
                          <m:r>
                            <a:rPr lang="en-US" sz="3200" b="0" i="1" smtClean="0">
                              <a:latin typeface="Cambria Math" panose="02040503050406030204" pitchFamily="18" charset="0"/>
                            </a:rPr>
                            <m:t>1</m:t>
                          </m:r>
                        </m:num>
                        <m:den>
                          <m:r>
                            <a:rPr lang="en-US" sz="3200" b="0" i="1" smtClean="0">
                              <a:latin typeface="Cambria Math" panose="02040503050406030204" pitchFamily="18" charset="0"/>
                            </a:rPr>
                            <m:t>𝑘</m:t>
                          </m:r>
                        </m:den>
                      </m:f>
                      <m:sSup>
                        <m:sSupPr>
                          <m:ctrlPr>
                            <a:rPr lang="en-US" sz="3200" i="1">
                              <a:latin typeface="Cambria Math" panose="02040503050406030204" pitchFamily="18" charset="0"/>
                              <a:ea typeface="Cambria Math" panose="02040503050406030204" pitchFamily="18" charset="0"/>
                            </a:rPr>
                          </m:ctrlPr>
                        </m:sSupPr>
                        <m:e>
                          <m:r>
                            <a:rPr lang="en-US" sz="3200" i="1">
                              <a:latin typeface="Cambria Math" panose="02040503050406030204" pitchFamily="18" charset="0"/>
                              <a:ea typeface="Cambria Math" panose="02040503050406030204" pitchFamily="18" charset="0"/>
                            </a:rPr>
                            <m:t>𝑒</m:t>
                          </m:r>
                        </m:e>
                        <m:sup>
                          <m:r>
                            <a:rPr lang="en-US" sz="3200" i="1">
                              <a:latin typeface="Cambria Math" panose="02040503050406030204" pitchFamily="18" charset="0"/>
                              <a:ea typeface="Cambria Math" panose="02040503050406030204" pitchFamily="18" charset="0"/>
                            </a:rPr>
                            <m:t>−</m:t>
                          </m:r>
                          <m:r>
                            <a:rPr lang="en-US" sz="3200" i="1">
                              <a:latin typeface="Cambria Math" panose="02040503050406030204" pitchFamily="18" charset="0"/>
                              <a:ea typeface="Cambria Math" panose="02040503050406030204" pitchFamily="18" charset="0"/>
                            </a:rPr>
                            <m:t>𝑘𝑡</m:t>
                          </m:r>
                        </m:sup>
                      </m:sSup>
                      <m:d>
                        <m:dPr>
                          <m:begChr m:val="|"/>
                          <m:endChr m:val=""/>
                          <m:ctrlPr>
                            <a:rPr lang="en-US" sz="3200" i="1">
                              <a:latin typeface="Cambria Math" panose="02040503050406030204" pitchFamily="18" charset="0"/>
                              <a:ea typeface="Cambria Math" panose="02040503050406030204" pitchFamily="18" charset="0"/>
                            </a:rPr>
                          </m:ctrlPr>
                        </m:dPr>
                        <m:e>
                          <m:m>
                            <m:mPr>
                              <m:mcs>
                                <m:mc>
                                  <m:mcPr>
                                    <m:count m:val="1"/>
                                    <m:mcJc m:val="center"/>
                                  </m:mcPr>
                                </m:mc>
                              </m:mcs>
                              <m:ctrlPr>
                                <a:rPr lang="en-US" sz="3200" i="1">
                                  <a:latin typeface="Cambria Math" panose="02040503050406030204" pitchFamily="18" charset="0"/>
                                  <a:ea typeface="Cambria Math" panose="02040503050406030204" pitchFamily="18" charset="0"/>
                                </a:rPr>
                              </m:ctrlPr>
                            </m:mPr>
                            <m:mr>
                              <m:e>
                                <m:r>
                                  <a:rPr lang="en-US" sz="3200" i="1">
                                    <a:latin typeface="Cambria Math" panose="02040503050406030204" pitchFamily="18" charset="0"/>
                                    <a:ea typeface="Cambria Math" panose="02040503050406030204" pitchFamily="18" charset="0"/>
                                  </a:rPr>
                                  <m:t>∞</m:t>
                                </m:r>
                              </m:e>
                            </m:mr>
                            <m:mr>
                              <m:e>
                                <m:r>
                                  <a:rPr lang="ru-RU" sz="3200" i="1">
                                    <a:latin typeface="Cambria Math" panose="02040503050406030204" pitchFamily="18" charset="0"/>
                                    <a:ea typeface="Cambria Math" panose="02040503050406030204" pitchFamily="18" charset="0"/>
                                  </a:rPr>
                                  <m:t>0</m:t>
                                </m:r>
                              </m:e>
                            </m:mr>
                          </m:m>
                        </m:e>
                      </m:d>
                      <m:r>
                        <a:rPr lang="en-US" sz="3200" b="0" i="1" smtClean="0">
                          <a:latin typeface="Cambria Math" panose="02040503050406030204" pitchFamily="18" charset="0"/>
                          <a:ea typeface="Cambria Math" panose="02040503050406030204" pitchFamily="18" charset="0"/>
                        </a:rPr>
                        <m:t>=</m:t>
                      </m:r>
                      <m:r>
                        <a:rPr lang="en-US" sz="3200" i="1">
                          <a:latin typeface="Cambria Math" panose="02040503050406030204" pitchFamily="18" charset="0"/>
                        </a:rPr>
                        <m:t>−</m:t>
                      </m:r>
                      <m:f>
                        <m:fPr>
                          <m:ctrlPr>
                            <a:rPr lang="en-US" sz="3200" i="1">
                              <a:latin typeface="Cambria Math" panose="02040503050406030204" pitchFamily="18" charset="0"/>
                            </a:rPr>
                          </m:ctrlPr>
                        </m:fPr>
                        <m:num>
                          <m:r>
                            <a:rPr lang="en-US" sz="3200" i="1">
                              <a:latin typeface="Cambria Math" panose="02040503050406030204" pitchFamily="18" charset="0"/>
                            </a:rPr>
                            <m:t>1</m:t>
                          </m:r>
                        </m:num>
                        <m:den>
                          <m:r>
                            <a:rPr lang="en-US" sz="3200" i="1">
                              <a:latin typeface="Cambria Math" panose="02040503050406030204" pitchFamily="18" charset="0"/>
                            </a:rPr>
                            <m:t>𝑘</m:t>
                          </m:r>
                        </m:den>
                      </m:f>
                      <m:d>
                        <m:dPr>
                          <m:ctrlPr>
                            <a:rPr lang="en-US" sz="3200" b="0" i="1" smtClean="0">
                              <a:latin typeface="Cambria Math" panose="02040503050406030204" pitchFamily="18" charset="0"/>
                            </a:rPr>
                          </m:ctrlPr>
                        </m:dPr>
                        <m:e>
                          <m:r>
                            <a:rPr lang="en-US" sz="3200" b="0" i="1" smtClean="0">
                              <a:latin typeface="Cambria Math" panose="02040503050406030204" pitchFamily="18" charset="0"/>
                            </a:rPr>
                            <m:t>0−1</m:t>
                          </m:r>
                        </m:e>
                      </m:d>
                      <m:r>
                        <a:rPr lang="en-US" sz="3200" b="0" i="1" smtClean="0">
                          <a:latin typeface="Cambria Math" panose="02040503050406030204" pitchFamily="18" charset="0"/>
                        </a:rPr>
                        <m:t>=</m:t>
                      </m:r>
                      <m:f>
                        <m:fPr>
                          <m:ctrlPr>
                            <a:rPr lang="en-US" sz="3200" b="0" i="1" smtClean="0">
                              <a:solidFill>
                                <a:srgbClr val="9307FE"/>
                              </a:solidFill>
                              <a:latin typeface="Cambria Math" panose="02040503050406030204" pitchFamily="18" charset="0"/>
                            </a:rPr>
                          </m:ctrlPr>
                        </m:fPr>
                        <m:num>
                          <m:r>
                            <a:rPr lang="en-US" sz="3200" b="0" i="1" smtClean="0">
                              <a:solidFill>
                                <a:srgbClr val="9307FE"/>
                              </a:solidFill>
                              <a:latin typeface="Cambria Math" panose="02040503050406030204" pitchFamily="18" charset="0"/>
                            </a:rPr>
                            <m:t>1</m:t>
                          </m:r>
                        </m:num>
                        <m:den>
                          <m:r>
                            <a:rPr lang="en-US" sz="3200" b="0" i="1" smtClean="0">
                              <a:solidFill>
                                <a:srgbClr val="9307FE"/>
                              </a:solidFill>
                              <a:latin typeface="Cambria Math" panose="02040503050406030204" pitchFamily="18" charset="0"/>
                            </a:rPr>
                            <m:t>𝑘</m:t>
                          </m:r>
                        </m:den>
                      </m:f>
                    </m:oMath>
                  </m:oMathPara>
                </a14:m>
                <a:endParaRPr lang="ru-RU" sz="3200" dirty="0"/>
              </a:p>
            </p:txBody>
          </p:sp>
        </mc:Choice>
        <mc:Fallback>
          <p:sp>
            <p:nvSpPr>
              <p:cNvPr id="8" name="TextBox 7">
                <a:extLst>
                  <a:ext uri="{FF2B5EF4-FFF2-40B4-BE49-F238E27FC236}">
                    <a16:creationId xmlns:a16="http://schemas.microsoft.com/office/drawing/2014/main" id="{23E46BE1-3016-082C-B788-BA5FA80C0FF7}"/>
                  </a:ext>
                </a:extLst>
              </p:cNvPr>
              <p:cNvSpPr txBox="1">
                <a:spLocks noRot="1" noChangeAspect="1" noMove="1" noResize="1" noEditPoints="1" noAdjustHandles="1" noChangeArrowheads="1" noChangeShapeType="1" noTextEdit="1"/>
              </p:cNvSpPr>
              <p:nvPr/>
            </p:nvSpPr>
            <p:spPr>
              <a:xfrm>
                <a:off x="0" y="1204099"/>
                <a:ext cx="9144000" cy="2965620"/>
              </a:xfrm>
              <a:prstGeom prst="rect">
                <a:avLst/>
              </a:prstGeom>
              <a:blipFill>
                <a:blip r:embed="rId3"/>
                <a:stretch>
                  <a:fillRect t="-61538" b="-93162"/>
                </a:stretch>
              </a:blipFill>
            </p:spPr>
            <p:txBody>
              <a:bodyPr/>
              <a:lstStyle/>
              <a:p>
                <a:r>
                  <a:rPr lang="ru-RU">
                    <a:noFill/>
                  </a:rPr>
                  <a:t> </a:t>
                </a:r>
              </a:p>
            </p:txBody>
          </p:sp>
        </mc:Fallback>
      </mc:AlternateContent>
    </p:spTree>
    <p:extLst>
      <p:ext uri="{BB962C8B-B14F-4D97-AF65-F5344CB8AC3E}">
        <p14:creationId xmlns:p14="http://schemas.microsoft.com/office/powerpoint/2010/main" val="998564441"/>
      </p:ext>
    </p:extLst>
  </p:cSld>
  <p:clrMapOvr>
    <a:masterClrMapping/>
  </p:clrMapOvr>
</p:sld>
</file>

<file path=ppt/theme/theme1.xml><?xml version="1.0" encoding="utf-8"?>
<a:theme xmlns:a="http://schemas.openxmlformats.org/drawingml/2006/main" name="Тема1">
  <a:themeElements>
    <a:clrScheme name="Другая 1">
      <a:dk1>
        <a:sysClr val="windowText" lastClr="000000"/>
      </a:dk1>
      <a:lt1>
        <a:sysClr val="window" lastClr="FFFFFF"/>
      </a:lt1>
      <a:dk2>
        <a:srgbClr val="000000"/>
      </a:dk2>
      <a:lt2>
        <a:srgbClr val="F8F8F8"/>
      </a:lt2>
      <a:accent1>
        <a:srgbClr val="EC0B43"/>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Стандартная">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Тема1" id="{4DAE9245-FD5C-48A3-9F61-0C8FFBFAE07A}" vid="{20E0B42B-372D-46F0-B56F-89DFAD950D3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17816</TotalTime>
  <Words>772</Words>
  <Application>Microsoft Macintosh PowerPoint</Application>
  <PresentationFormat>Экран (16:9)</PresentationFormat>
  <Paragraphs>117</Paragraphs>
  <Slides>19</Slides>
  <Notes>14</Notes>
  <HiddenSlides>0</HiddenSlides>
  <MMClips>0</MMClips>
  <ScaleCrop>false</ScaleCrop>
  <HeadingPairs>
    <vt:vector size="6" baseType="variant">
      <vt:variant>
        <vt:lpstr>Использованные шрифты</vt:lpstr>
      </vt:variant>
      <vt:variant>
        <vt:i4>6</vt:i4>
      </vt:variant>
      <vt:variant>
        <vt:lpstr>Тема</vt:lpstr>
      </vt:variant>
      <vt:variant>
        <vt:i4>1</vt:i4>
      </vt:variant>
      <vt:variant>
        <vt:lpstr>Заголовки слайдов</vt:lpstr>
      </vt:variant>
      <vt:variant>
        <vt:i4>19</vt:i4>
      </vt:variant>
    </vt:vector>
  </HeadingPairs>
  <TitlesOfParts>
    <vt:vector size="26" baseType="lpstr">
      <vt:lpstr>ALS Gorizont Bold Expanded</vt:lpstr>
      <vt:lpstr>Arial</vt:lpstr>
      <vt:lpstr>Calibri</vt:lpstr>
      <vt:lpstr>Cambria Math</vt:lpstr>
      <vt:lpstr>Golos Text</vt:lpstr>
      <vt:lpstr>Golos Text DemiBold</vt:lpstr>
      <vt:lpstr>Тема1</vt:lpstr>
      <vt:lpstr>AIDS</vt:lpstr>
      <vt:lpstr>AIDS</vt:lpstr>
      <vt:lpstr>Purpose and objectives of study</vt:lpstr>
      <vt:lpstr>Problem</vt:lpstr>
      <vt:lpstr>Replication of article results</vt:lpstr>
      <vt:lpstr>Related problem 1</vt:lpstr>
      <vt:lpstr>Related problem 1</vt:lpstr>
      <vt:lpstr>Related problem 1</vt:lpstr>
      <vt:lpstr>Related problem 1</vt:lpstr>
      <vt:lpstr>Related problem 2</vt:lpstr>
      <vt:lpstr>Related problem 3</vt:lpstr>
      <vt:lpstr>Related problem 3</vt:lpstr>
      <vt:lpstr>Related problem 4</vt:lpstr>
      <vt:lpstr>Related problem 4</vt:lpstr>
      <vt:lpstr>Related problem 4</vt:lpstr>
      <vt:lpstr>Research Summary</vt:lpstr>
      <vt:lpstr>Resume</vt:lpstr>
      <vt:lpstr>References</vt:lpstr>
      <vt:lpstr>THANK YOU FOR YOUR TIME!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dc:creator>
  <cp:lastModifiedBy>Denis Zakharov</cp:lastModifiedBy>
  <cp:revision>112</cp:revision>
  <dcterms:created xsi:type="dcterms:W3CDTF">2014-06-27T12:30:22Z</dcterms:created>
  <dcterms:modified xsi:type="dcterms:W3CDTF">2023-10-04T19:19:11Z</dcterms:modified>
</cp:coreProperties>
</file>